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5" r:id="rId12"/>
  </p:sldIdLst>
  <p:sldSz cx="9144000" cy="6858000" type="screen4x3"/>
  <p:notesSz cx="6858000" cy="9144000"/>
  <p:embeddedFontLst>
    <p:embeddedFont>
      <p:font typeface="Calibri" panose="020F0502020204030204" pitchFamily="34" charset="0"/>
      <p:regular r:id="rId14"/>
      <p:bold r:id="rId15"/>
      <p:italic r:id="rId16"/>
      <p:boldItalic r:id="rId17"/>
    </p:embeddedFont>
    <p:embeddedFont>
      <p:font typeface="Gill Sans" panose="020B0604020202020204" charset="0"/>
      <p:regular r:id="rId18"/>
      <p:bold r:id="rId19"/>
    </p:embeddedFont>
    <p:embeddedFont>
      <p:font typeface="Poppins" panose="00000500000000000000"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igC1G1FEtfKBnAOPDuvoC9lOKB8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2749739-B4AA-4D4F-AC6F-476289722A00}">
  <a:tblStyle styleId="{92749739-B4AA-4D4F-AC6F-476289722A00}" styleName="Table_0">
    <a:wholeTbl>
      <a:tcTxStyle b="off" i="off">
        <a:font>
          <a:latin typeface="Gill Sans MT"/>
          <a:ea typeface="Gill Sans MT"/>
          <a:cs typeface="Gill Sans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DF0E7"/>
          </a:solidFill>
        </a:fill>
      </a:tcStyle>
    </a:wholeTbl>
    <a:band1H>
      <a:tcTxStyle/>
      <a:tcStyle>
        <a:tcBdr/>
        <a:fill>
          <a:solidFill>
            <a:srgbClr val="FBDFCB"/>
          </a:solidFill>
        </a:fill>
      </a:tcStyle>
    </a:band1H>
    <a:band2H>
      <a:tcTxStyle/>
      <a:tcStyle>
        <a:tcBdr/>
      </a:tcStyle>
    </a:band2H>
    <a:band1V>
      <a:tcTxStyle/>
      <a:tcStyle>
        <a:tcBdr/>
        <a:fill>
          <a:solidFill>
            <a:srgbClr val="FBDFCB"/>
          </a:solidFill>
        </a:fill>
      </a:tcStyle>
    </a:band1V>
    <a:band2V>
      <a:tcTxStyle/>
      <a:tcStyle>
        <a:tcBdr/>
      </a:tcStyle>
    </a:band2V>
    <a:lastCol>
      <a:tcTxStyle b="on" i="off">
        <a:font>
          <a:latin typeface="Gill Sans MT"/>
          <a:ea typeface="Gill Sans MT"/>
          <a:cs typeface="Gill Sans MT"/>
        </a:font>
        <a:schemeClr val="lt1"/>
      </a:tcTxStyle>
      <a:tcStyle>
        <a:tcBdr/>
        <a:fill>
          <a:solidFill>
            <a:schemeClr val="accent1"/>
          </a:solidFill>
        </a:fill>
      </a:tcStyle>
    </a:lastCol>
    <a:firstCol>
      <a:tcTxStyle b="on" i="off">
        <a:font>
          <a:latin typeface="Gill Sans MT"/>
          <a:ea typeface="Gill Sans MT"/>
          <a:cs typeface="Gill Sans MT"/>
        </a:font>
        <a:schemeClr val="lt1"/>
      </a:tcTxStyle>
      <a:tcStyle>
        <a:tcBdr/>
        <a:fill>
          <a:solidFill>
            <a:schemeClr val="accent1"/>
          </a:solidFill>
        </a:fill>
      </a:tcStyle>
    </a:firstCol>
    <a:lastRow>
      <a:tcTxStyle b="on" i="off">
        <a:font>
          <a:latin typeface="Gill Sans MT"/>
          <a:ea typeface="Gill Sans MT"/>
          <a:cs typeface="Gill Sans M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Gill Sans MT"/>
          <a:ea typeface="Gill Sans MT"/>
          <a:cs typeface="Gill Sans M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777" autoAdjust="0"/>
  </p:normalViewPr>
  <p:slideViewPr>
    <p:cSldViewPr snapToGrid="0">
      <p:cViewPr varScale="1">
        <p:scale>
          <a:sx n="99" d="100"/>
          <a:sy n="99" d="100"/>
        </p:scale>
        <p:origin x="186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customschemas.google.com/relationships/presentationmetadata" Target="metadata"/><Relationship Id="rId32"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6.fntdata"/><Relationship Id="rId31"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 Id="rId30"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yn Johnson" userId="37c6cf73-0f60-4dc5-9ea0-2f77c85e5970" providerId="ADAL" clId="{04BB59BA-8055-4D2B-A95C-EF6F116284C6}"/>
    <pc:docChg chg="custSel modSld">
      <pc:chgData name="Angelyn Johnson" userId="37c6cf73-0f60-4dc5-9ea0-2f77c85e5970" providerId="ADAL" clId="{04BB59BA-8055-4D2B-A95C-EF6F116284C6}" dt="2023-07-26T18:02:59.581" v="2" actId="1035"/>
      <pc:docMkLst>
        <pc:docMk/>
      </pc:docMkLst>
      <pc:sldChg chg="modSp mod">
        <pc:chgData name="Angelyn Johnson" userId="37c6cf73-0f60-4dc5-9ea0-2f77c85e5970" providerId="ADAL" clId="{04BB59BA-8055-4D2B-A95C-EF6F116284C6}" dt="2023-07-26T18:02:59.581" v="2" actId="1035"/>
        <pc:sldMkLst>
          <pc:docMk/>
          <pc:sldMk cId="0" sldId="265"/>
        </pc:sldMkLst>
        <pc:spChg chg="mod">
          <ac:chgData name="Angelyn Johnson" userId="37c6cf73-0f60-4dc5-9ea0-2f77c85e5970" providerId="ADAL" clId="{04BB59BA-8055-4D2B-A95C-EF6F116284C6}" dt="2023-07-26T18:02:59.581" v="2" actId="1035"/>
          <ac:spMkLst>
            <pc:docMk/>
            <pc:sldMk cId="0" sldId="265"/>
            <ac:spMk id="24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torymaps.arcgis.com/stories/3ea6ac6d16344076bf4e0fab02a563d9"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ashboards.ncdhhs.gov/#/site/DCDEE/views/ProviderTotalCapacityandStaffReport2_14_23/Dashboard1?:iid=1"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dashboards.ncdhhs.gov/#/site/DCDEE/views/ProviderPaymentReport2_14_23/Dashboard1?:iid=2"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5bc6038ad3_2_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25bc6038ad3_2_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64" name="Google Shape;164;g25bc6038ad3_2_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5bc6038ad3_2_1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g25bc6038ad3_2_1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g25bc6038ad3_2_1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5bc6038ad3_2_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5bc6038ad3_2_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g25bc6038ad3_2_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5bc6038ad3_2_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25bc6038ad3_2_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Source: NC Division of Child Development and Early Education, Monthly Statistical Reports; September month of each year.</a:t>
            </a:r>
            <a:endParaRPr/>
          </a:p>
        </p:txBody>
      </p:sp>
      <p:sp>
        <p:nvSpPr>
          <p:cNvPr id="181" name="Google Shape;181;g25bc6038ad3_2_9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5bc6038ad3_2_1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g25bc6038ad3_2_10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Source: NC Division of Child Development and Early Education, Monthly Statistical Reports (April 2023, most recent report available)</a:t>
            </a:r>
            <a:endParaRPr dirty="0"/>
          </a:p>
          <a:p>
            <a:pPr marL="0" lvl="0" indent="0" algn="l" rtl="0">
              <a:spcBef>
                <a:spcPts val="0"/>
              </a:spcBef>
              <a:spcAft>
                <a:spcPts val="0"/>
              </a:spcAft>
              <a:buNone/>
            </a:pPr>
            <a:r>
              <a:rPr lang="en-US" dirty="0"/>
              <a:t>Summary reports are available approximately 60 days following the last day of the month in question. For example, if you are looking for the June Statistical Summary, it will be available for review by approximately the end of August.</a:t>
            </a:r>
            <a:endParaRPr dirty="0"/>
          </a:p>
          <a:p>
            <a:pPr marL="0" lvl="0" indent="0" algn="l" rtl="0">
              <a:spcBef>
                <a:spcPts val="0"/>
              </a:spcBef>
              <a:spcAft>
                <a:spcPts val="0"/>
              </a:spcAft>
              <a:buNone/>
            </a:pPr>
            <a:r>
              <a:rPr lang="en-US" dirty="0"/>
              <a:t>Due to trends and advances in person re-identification and vulnerabilities of rolling data, the Division of Child Development and Early Education is altering the posting cadence of the</a:t>
            </a:r>
            <a:r>
              <a:rPr lang="en-US" b="1" dirty="0">
                <a:latin typeface="Arial"/>
                <a:ea typeface="Arial"/>
                <a:cs typeface="Arial"/>
                <a:sym typeface="Arial"/>
              </a:rPr>
              <a:t> Child Care Statistical Report</a:t>
            </a:r>
            <a:r>
              <a:rPr lang="en-US" dirty="0"/>
              <a:t> on our public-facing website from monthly to quarterly. </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89" name="Google Shape;189;g25bc6038ad3_2_10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5bc6038ad3_2_1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g25bc6038ad3_2_1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The above interactive map was created in June 2023 by WNC Viz with data from Buncombe Partnership for Children, US Census, and various other sources. https://wncviz.com/bpc/</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Additional Buncombe GIS ECE maps, created in 2021 by the Buncombe GIS team, can be found here: https://drive.google.com/drive/folders/1CbmNoaF5bRXCOdHWalME3myUEg37cSyc?usp=sharing</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Link to story maps created in 2020 by Anja Mayr, MPH, can be found here: </a:t>
            </a:r>
            <a:r>
              <a:rPr lang="en-US" u="sng" dirty="0">
                <a:solidFill>
                  <a:schemeClr val="hlink"/>
                </a:solidFill>
                <a:hlinkClick r:id="rId3"/>
              </a:rPr>
              <a:t>https://storymaps.arcgis.com/stories/3ea6ac6d16344076bf4e0fab02a563d9</a:t>
            </a:r>
            <a:endParaRPr dirty="0"/>
          </a:p>
          <a:p>
            <a:pPr marL="0" lvl="0" indent="0" algn="l" rtl="0">
              <a:spcBef>
                <a:spcPts val="0"/>
              </a:spcBef>
              <a:spcAft>
                <a:spcPts val="0"/>
              </a:spcAft>
              <a:buNone/>
            </a:pPr>
            <a:r>
              <a:rPr lang="en-US" dirty="0"/>
              <a:t>These interactive maps include data on social vulnerability, early childhood education, and transportation.</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99" name="Google Shape;199;g25bc6038ad3_2_1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5bc6038ad3_2_1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25bc6038ad3_2_1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Number of teachers, administrators, support staff source: DCDEE Enrollment Report for Centers and Family Child Care Homes, September month selected for all years. </a:t>
            </a:r>
            <a:endParaRPr/>
          </a:p>
          <a:p>
            <a:pPr marL="0" lvl="0" indent="0" algn="l" rtl="0">
              <a:spcBef>
                <a:spcPts val="0"/>
              </a:spcBef>
              <a:spcAft>
                <a:spcPts val="0"/>
              </a:spcAft>
              <a:buNone/>
            </a:pPr>
            <a:endParaRPr/>
          </a:p>
          <a:p>
            <a:pPr marL="0" lvl="0" indent="0" algn="l" rtl="0">
              <a:spcBef>
                <a:spcPts val="0"/>
              </a:spcBef>
              <a:spcAft>
                <a:spcPts val="0"/>
              </a:spcAft>
              <a:buNone/>
            </a:pPr>
            <a:r>
              <a:rPr lang="en-US"/>
              <a:t>Note: Total number of staff as of Dec. 31, 2022, was 650, a slight increase over September 2022. </a:t>
            </a:r>
            <a:endParaRPr/>
          </a:p>
        </p:txBody>
      </p:sp>
      <p:sp>
        <p:nvSpPr>
          <p:cNvPr id="205" name="Google Shape;205;g25bc6038ad3_2_1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5bc6038ad3_2_1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25bc6038ad3_2_1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Number of teachers, administrators, support staff, Data Source: Data Source: DHHS Client Services Data Query Tool, DCD Regulatory Reports: Quarterly Enrollment Capacity Education Homes Report Month = June 2023. </a:t>
            </a:r>
            <a:endParaRPr/>
          </a:p>
          <a:p>
            <a:pPr marL="0" lvl="0" indent="0" algn="l" rtl="0">
              <a:spcBef>
                <a:spcPts val="0"/>
              </a:spcBef>
              <a:spcAft>
                <a:spcPts val="0"/>
              </a:spcAft>
              <a:buNone/>
            </a:pPr>
            <a:endParaRPr/>
          </a:p>
          <a:p>
            <a:pPr marL="0" lvl="0" indent="0" algn="l" rtl="0">
              <a:spcBef>
                <a:spcPts val="0"/>
              </a:spcBef>
              <a:spcAft>
                <a:spcPts val="0"/>
              </a:spcAft>
              <a:buNone/>
            </a:pPr>
            <a:r>
              <a:rPr lang="en-US"/>
              <a:t>Hourly wage information from the report </a:t>
            </a:r>
            <a:r>
              <a:rPr lang="en-US" u="sng"/>
              <a:t>2019 Early Care and Education Workforce in Buncombe County</a:t>
            </a:r>
            <a:r>
              <a:rPr lang="en-US"/>
              <a:t>, Child Care Services Association</a:t>
            </a:r>
            <a:endParaRPr/>
          </a:p>
          <a:p>
            <a:pPr marL="0" lvl="0" indent="0" algn="l" rtl="0">
              <a:spcBef>
                <a:spcPts val="0"/>
              </a:spcBef>
              <a:spcAft>
                <a:spcPts val="0"/>
              </a:spcAft>
              <a:buNone/>
            </a:pPr>
            <a:r>
              <a:rPr lang="en-US"/>
              <a:t>https://www.childcareservices.org/wp-content/uploads/CCSA-The-2019-Early-Care-and-Education-Workforce-in-Buncombe.pdf</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13" name="Google Shape;213;g25bc6038ad3_2_1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5bc6038ad3_2_1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g25bc6038ad3_2_1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b="0" i="0">
              <a:solidFill>
                <a:srgbClr val="555555"/>
              </a:solidFill>
              <a:latin typeface="arial"/>
              <a:ea typeface="arial"/>
              <a:cs typeface="arial"/>
              <a:sym typeface="arial"/>
            </a:endParaRPr>
          </a:p>
          <a:p>
            <a:pPr marL="0" lvl="0" indent="0" algn="l" rtl="0">
              <a:spcBef>
                <a:spcPts val="0"/>
              </a:spcBef>
              <a:spcAft>
                <a:spcPts val="0"/>
              </a:spcAft>
              <a:buNone/>
            </a:pPr>
            <a:r>
              <a:rPr lang="en-US" b="0" i="0">
                <a:solidFill>
                  <a:srgbClr val="555555"/>
                </a:solidFill>
                <a:latin typeface="arial"/>
                <a:ea typeface="arial"/>
                <a:cs typeface="arial"/>
                <a:sym typeface="arial"/>
              </a:rPr>
              <a:t>NCDHHS Division of Child Development and Early Education has created two data dashboards to provide Child Care Stabilization Grants summary data. The </a:t>
            </a:r>
            <a:r>
              <a:rPr lang="en-US" b="0" i="0" u="sng">
                <a:solidFill>
                  <a:schemeClr val="hlink"/>
                </a:solidFill>
                <a:latin typeface="arial"/>
                <a:ea typeface="arial"/>
                <a:cs typeface="arial"/>
                <a:sym typeface="arial"/>
                <a:hlinkClick r:id="rId3"/>
              </a:rPr>
              <a:t>first dashboard</a:t>
            </a:r>
            <a:r>
              <a:rPr lang="en-US" b="0" i="0">
                <a:solidFill>
                  <a:srgbClr val="555555"/>
                </a:solidFill>
                <a:latin typeface="arial"/>
                <a:ea typeface="arial"/>
                <a:cs typeface="arial"/>
                <a:sym typeface="arial"/>
              </a:rPr>
              <a:t> gives insight into the impact of this historic investment, showing the total child care capacity and jobs that are supported by the grants both as a statewide to-date total and by county in an interactive map. The </a:t>
            </a:r>
            <a:r>
              <a:rPr lang="en-US" b="0" i="0" u="sng">
                <a:solidFill>
                  <a:schemeClr val="hlink"/>
                </a:solidFill>
                <a:latin typeface="arial"/>
                <a:ea typeface="arial"/>
                <a:cs typeface="arial"/>
                <a:sym typeface="arial"/>
                <a:hlinkClick r:id="rId4"/>
              </a:rPr>
              <a:t>second dashboard</a:t>
            </a:r>
            <a:r>
              <a:rPr lang="en-US" b="0" i="0">
                <a:solidFill>
                  <a:srgbClr val="555555"/>
                </a:solidFill>
                <a:latin typeface="arial"/>
                <a:ea typeface="arial"/>
                <a:cs typeface="arial"/>
                <a:sym typeface="arial"/>
              </a:rPr>
              <a:t> illustrates the strength of NCDHHS’s commitment to the state’s early care and learning network by showing the total stabilization grant dollars paid to-date to child care programs statewide, and a pie chart of grantees by program type. This dashboard also features an interactive map of stabilization grant payment totals by county with several display options: All Payments, Fixed Cost Payments, Compensation Support Payments, [Child Care] Center Payments, [Family Child Care] Home Payments.</a:t>
            </a:r>
            <a:endParaRPr/>
          </a:p>
        </p:txBody>
      </p:sp>
      <p:sp>
        <p:nvSpPr>
          <p:cNvPr id="222" name="Google Shape;222;g25bc6038ad3_2_1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5bc6038ad3_2_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g25bc6038ad3_2_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g25bc6038ad3_2_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5"/>
          <p:cNvSpPr txBox="1">
            <a:spLocks noGrp="1"/>
          </p:cNvSpPr>
          <p:nvPr>
            <p:ph type="ctrTitle"/>
          </p:nvPr>
        </p:nvSpPr>
        <p:spPr>
          <a:xfrm>
            <a:off x="1102240" y="2386744"/>
            <a:ext cx="6939520"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Clr>
                <a:srgbClr val="262626"/>
              </a:buClr>
              <a:buSzPts val="3500"/>
              <a:buFont typeface="Gill Sans"/>
              <a:buNone/>
              <a:defRPr sz="35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5"/>
          <p:cNvSpPr txBox="1">
            <a:spLocks noGrp="1"/>
          </p:cNvSpPr>
          <p:nvPr>
            <p:ph type="subTitle" idx="1"/>
          </p:nvPr>
        </p:nvSpPr>
        <p:spPr>
          <a:xfrm>
            <a:off x="2021396" y="4352544"/>
            <a:ext cx="5101209" cy="1239894"/>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SzPts val="1900"/>
              <a:buNone/>
              <a:defRPr sz="1900">
                <a:solidFill>
                  <a:srgbClr val="3F3F3F"/>
                </a:solidFill>
              </a:defRPr>
            </a:lvl1pPr>
            <a:lvl2pPr lvl="1" algn="ctr">
              <a:lnSpc>
                <a:spcPct val="100000"/>
              </a:lnSpc>
              <a:spcBef>
                <a:spcPts val="1000"/>
              </a:spcBef>
              <a:spcAft>
                <a:spcPts val="0"/>
              </a:spcAft>
              <a:buSzPts val="1900"/>
              <a:buNone/>
              <a:defRPr sz="19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a:endParaRPr/>
          </a:p>
        </p:txBody>
      </p:sp>
      <p:sp>
        <p:nvSpPr>
          <p:cNvPr id="18" name="Google Shape;18;p45"/>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5"/>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5"/>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54"/>
          <p:cNvSpPr txBox="1">
            <a:spLocks noGrp="1"/>
          </p:cNvSpPr>
          <p:nvPr>
            <p:ph type="title"/>
          </p:nvPr>
        </p:nvSpPr>
        <p:spPr>
          <a:xfrm>
            <a:off x="1606045" y="964692"/>
            <a:ext cx="5937755" cy="118872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54"/>
          <p:cNvSpPr txBox="1">
            <a:spLocks noGrp="1"/>
          </p:cNvSpPr>
          <p:nvPr>
            <p:ph type="body" idx="1"/>
          </p:nvPr>
        </p:nvSpPr>
        <p:spPr>
          <a:xfrm rot="5400000">
            <a:off x="3023931" y="1220159"/>
            <a:ext cx="3101983" cy="593775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76" name="Google Shape;76;p54"/>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4"/>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4"/>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55"/>
          <p:cNvSpPr txBox="1">
            <a:spLocks noGrp="1"/>
          </p:cNvSpPr>
          <p:nvPr>
            <p:ph type="title"/>
          </p:nvPr>
        </p:nvSpPr>
        <p:spPr>
          <a:xfrm rot="5400000">
            <a:off x="4525077" y="2902017"/>
            <a:ext cx="4983480" cy="1053966"/>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55"/>
          <p:cNvSpPr txBox="1">
            <a:spLocks noGrp="1"/>
          </p:cNvSpPr>
          <p:nvPr>
            <p:ph type="body" idx="1"/>
          </p:nvPr>
        </p:nvSpPr>
        <p:spPr>
          <a:xfrm rot="5400000">
            <a:off x="1472393" y="1070913"/>
            <a:ext cx="4983480" cy="471617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82" name="Google Shape;82;p55"/>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5"/>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55"/>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1"/>
        <p:cNvGrpSpPr/>
        <p:nvPr/>
      </p:nvGrpSpPr>
      <p:grpSpPr>
        <a:xfrm>
          <a:off x="0" y="0"/>
          <a:ext cx="0" cy="0"/>
          <a:chOff x="0" y="0"/>
          <a:chExt cx="0" cy="0"/>
        </a:xfrm>
      </p:grpSpPr>
      <p:sp>
        <p:nvSpPr>
          <p:cNvPr id="92" name="Google Shape;92;g25bc6038ad3_2_6"/>
          <p:cNvSpPr txBox="1">
            <a:spLocks noGrp="1"/>
          </p:cNvSpPr>
          <p:nvPr>
            <p:ph type="ctrTitle"/>
          </p:nvPr>
        </p:nvSpPr>
        <p:spPr>
          <a:xfrm>
            <a:off x="1102240" y="2386744"/>
            <a:ext cx="6939520"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Clr>
                <a:srgbClr val="262626"/>
              </a:buClr>
              <a:buSzPts val="3500"/>
              <a:buFont typeface="Gill Sans"/>
              <a:buNone/>
              <a:defRPr sz="35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g25bc6038ad3_2_6"/>
          <p:cNvSpPr txBox="1">
            <a:spLocks noGrp="1"/>
          </p:cNvSpPr>
          <p:nvPr>
            <p:ph type="subTitle" idx="1"/>
          </p:nvPr>
        </p:nvSpPr>
        <p:spPr>
          <a:xfrm>
            <a:off x="2021396" y="4352544"/>
            <a:ext cx="5101209" cy="1239894"/>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SzPts val="1900"/>
              <a:buNone/>
              <a:defRPr sz="1900">
                <a:solidFill>
                  <a:srgbClr val="3F3F3F"/>
                </a:solidFill>
              </a:defRPr>
            </a:lvl1pPr>
            <a:lvl2pPr lvl="1" algn="ctr">
              <a:lnSpc>
                <a:spcPct val="100000"/>
              </a:lnSpc>
              <a:spcBef>
                <a:spcPts val="1000"/>
              </a:spcBef>
              <a:spcAft>
                <a:spcPts val="0"/>
              </a:spcAft>
              <a:buSzPts val="1900"/>
              <a:buNone/>
              <a:defRPr sz="19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a:endParaRPr/>
          </a:p>
        </p:txBody>
      </p:sp>
      <p:sp>
        <p:nvSpPr>
          <p:cNvPr id="94" name="Google Shape;94;g25bc6038ad3_2_6"/>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g25bc6038ad3_2_6"/>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g25bc6038ad3_2_6"/>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7"/>
        <p:cNvGrpSpPr/>
        <p:nvPr/>
      </p:nvGrpSpPr>
      <p:grpSpPr>
        <a:xfrm>
          <a:off x="0" y="0"/>
          <a:ext cx="0" cy="0"/>
          <a:chOff x="0" y="0"/>
          <a:chExt cx="0" cy="0"/>
        </a:xfrm>
      </p:grpSpPr>
      <p:sp>
        <p:nvSpPr>
          <p:cNvPr id="98" name="Google Shape;98;g25bc6038ad3_2_12"/>
          <p:cNvSpPr txBox="1">
            <a:spLocks noGrp="1"/>
          </p:cNvSpPr>
          <p:nvPr>
            <p:ph type="title"/>
          </p:nvPr>
        </p:nvSpPr>
        <p:spPr>
          <a:xfrm>
            <a:off x="1606045" y="964692"/>
            <a:ext cx="5937755" cy="118872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g25bc6038ad3_2_12"/>
          <p:cNvSpPr txBox="1">
            <a:spLocks noGrp="1"/>
          </p:cNvSpPr>
          <p:nvPr>
            <p:ph type="body" idx="1"/>
          </p:nvPr>
        </p:nvSpPr>
        <p:spPr>
          <a:xfrm>
            <a:off x="1606045" y="2638045"/>
            <a:ext cx="5937755" cy="310198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00" name="Google Shape;100;g25bc6038ad3_2_12"/>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g25bc6038ad3_2_12"/>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g25bc6038ad3_2_12"/>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3"/>
        <p:cNvGrpSpPr/>
        <p:nvPr/>
      </p:nvGrpSpPr>
      <p:grpSpPr>
        <a:xfrm>
          <a:off x="0" y="0"/>
          <a:ext cx="0" cy="0"/>
          <a:chOff x="0" y="0"/>
          <a:chExt cx="0" cy="0"/>
        </a:xfrm>
      </p:grpSpPr>
      <p:sp>
        <p:nvSpPr>
          <p:cNvPr id="104" name="Google Shape;104;g25bc6038ad3_2_18"/>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g25bc6038ad3_2_18"/>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g25bc6038ad3_2_18"/>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7"/>
        <p:cNvGrpSpPr/>
        <p:nvPr/>
      </p:nvGrpSpPr>
      <p:grpSpPr>
        <a:xfrm>
          <a:off x="0" y="0"/>
          <a:ext cx="0" cy="0"/>
          <a:chOff x="0" y="0"/>
          <a:chExt cx="0" cy="0"/>
        </a:xfrm>
      </p:grpSpPr>
      <p:sp>
        <p:nvSpPr>
          <p:cNvPr id="108" name="Google Shape;108;g25bc6038ad3_2_22"/>
          <p:cNvSpPr txBox="1">
            <a:spLocks noGrp="1"/>
          </p:cNvSpPr>
          <p:nvPr>
            <p:ph type="title"/>
          </p:nvPr>
        </p:nvSpPr>
        <p:spPr>
          <a:xfrm>
            <a:off x="1106424" y="2386744"/>
            <a:ext cx="6940296"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Clr>
                <a:srgbClr val="262626"/>
              </a:buClr>
              <a:buSzPts val="3500"/>
              <a:buFont typeface="Gill Sans"/>
              <a:buNone/>
              <a:defRPr sz="35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g25bc6038ad3_2_22"/>
          <p:cNvSpPr txBox="1">
            <a:spLocks noGrp="1"/>
          </p:cNvSpPr>
          <p:nvPr>
            <p:ph type="body" idx="1"/>
          </p:nvPr>
        </p:nvSpPr>
        <p:spPr>
          <a:xfrm>
            <a:off x="2021396" y="4352465"/>
            <a:ext cx="5101209" cy="1265082"/>
          </a:xfrm>
          <a:prstGeom prst="rect">
            <a:avLst/>
          </a:prstGeom>
          <a:noFill/>
          <a:ln>
            <a:noFill/>
          </a:ln>
        </p:spPr>
        <p:txBody>
          <a:bodyPr spcFirstLastPara="1" wrap="square" lIns="91425" tIns="45700" rIns="91425" bIns="45700" anchor="t" anchorCtr="1">
            <a:normAutofit/>
          </a:bodyPr>
          <a:lstStyle>
            <a:lvl1pPr marL="457200" lvl="0" indent="-228600" algn="l">
              <a:lnSpc>
                <a:spcPct val="100000"/>
              </a:lnSpc>
              <a:spcBef>
                <a:spcPts val="1000"/>
              </a:spcBef>
              <a:spcAft>
                <a:spcPts val="0"/>
              </a:spcAft>
              <a:buSzPts val="1900"/>
              <a:buNone/>
              <a:defRPr sz="1900">
                <a:solidFill>
                  <a:schemeClr val="dk1"/>
                </a:solidFill>
              </a:defRPr>
            </a:lvl1pPr>
            <a:lvl2pPr marL="914400" lvl="1" indent="-228600" algn="l">
              <a:lnSpc>
                <a:spcPct val="100000"/>
              </a:lnSpc>
              <a:spcBef>
                <a:spcPts val="1000"/>
              </a:spcBef>
              <a:spcAft>
                <a:spcPts val="0"/>
              </a:spcAft>
              <a:buSzPts val="1900"/>
              <a:buNone/>
              <a:defRPr sz="1900">
                <a:solidFill>
                  <a:srgbClr val="888888"/>
                </a:solidFill>
              </a:defRPr>
            </a:lvl2pPr>
            <a:lvl3pPr marL="1371600" lvl="2" indent="-228600" algn="l">
              <a:lnSpc>
                <a:spcPct val="100000"/>
              </a:lnSpc>
              <a:spcBef>
                <a:spcPts val="1000"/>
              </a:spcBef>
              <a:spcAft>
                <a:spcPts val="0"/>
              </a:spcAft>
              <a:buSzPts val="1800"/>
              <a:buNone/>
              <a:defRPr sz="1800">
                <a:solidFill>
                  <a:srgbClr val="888888"/>
                </a:solidFill>
              </a:defRPr>
            </a:lvl3pPr>
            <a:lvl4pPr marL="1828800" lvl="3" indent="-228600" algn="l">
              <a:lnSpc>
                <a:spcPct val="100000"/>
              </a:lnSpc>
              <a:spcBef>
                <a:spcPts val="1000"/>
              </a:spcBef>
              <a:spcAft>
                <a:spcPts val="0"/>
              </a:spcAft>
              <a:buSzPts val="1600"/>
              <a:buNone/>
              <a:defRPr sz="1600">
                <a:solidFill>
                  <a:srgbClr val="888888"/>
                </a:solidFill>
              </a:defRPr>
            </a:lvl4pPr>
            <a:lvl5pPr marL="2286000" lvl="4" indent="-228600" algn="l">
              <a:lnSpc>
                <a:spcPct val="100000"/>
              </a:lnSpc>
              <a:spcBef>
                <a:spcPts val="1000"/>
              </a:spcBef>
              <a:spcAft>
                <a:spcPts val="0"/>
              </a:spcAft>
              <a:buSzPts val="1600"/>
              <a:buNone/>
              <a:defRPr sz="1600">
                <a:solidFill>
                  <a:srgbClr val="888888"/>
                </a:solidFill>
              </a:defRPr>
            </a:lvl5pPr>
            <a:lvl6pPr marL="2743200" lvl="5" indent="-228600" algn="l">
              <a:lnSpc>
                <a:spcPct val="100000"/>
              </a:lnSpc>
              <a:spcBef>
                <a:spcPts val="1000"/>
              </a:spcBef>
              <a:spcAft>
                <a:spcPts val="0"/>
              </a:spcAft>
              <a:buSzPts val="1600"/>
              <a:buNone/>
              <a:defRPr sz="1600">
                <a:solidFill>
                  <a:srgbClr val="888888"/>
                </a:solidFill>
              </a:defRPr>
            </a:lvl6pPr>
            <a:lvl7pPr marL="3200400" lvl="6" indent="-228600" algn="l">
              <a:lnSpc>
                <a:spcPct val="100000"/>
              </a:lnSpc>
              <a:spcBef>
                <a:spcPts val="1000"/>
              </a:spcBef>
              <a:spcAft>
                <a:spcPts val="0"/>
              </a:spcAft>
              <a:buSzPts val="1600"/>
              <a:buNone/>
              <a:defRPr sz="1600">
                <a:solidFill>
                  <a:srgbClr val="888888"/>
                </a:solidFill>
              </a:defRPr>
            </a:lvl7pPr>
            <a:lvl8pPr marL="3657600" lvl="7" indent="-228600" algn="l">
              <a:lnSpc>
                <a:spcPct val="100000"/>
              </a:lnSpc>
              <a:spcBef>
                <a:spcPts val="1000"/>
              </a:spcBef>
              <a:spcAft>
                <a:spcPts val="0"/>
              </a:spcAft>
              <a:buSzPts val="1600"/>
              <a:buNone/>
              <a:defRPr sz="1600">
                <a:solidFill>
                  <a:srgbClr val="888888"/>
                </a:solidFill>
              </a:defRPr>
            </a:lvl8pPr>
            <a:lvl9pPr marL="4114800" lvl="8" indent="-228600" algn="l">
              <a:lnSpc>
                <a:spcPct val="100000"/>
              </a:lnSpc>
              <a:spcBef>
                <a:spcPts val="1000"/>
              </a:spcBef>
              <a:spcAft>
                <a:spcPts val="0"/>
              </a:spcAft>
              <a:buSzPts val="1600"/>
              <a:buNone/>
              <a:defRPr sz="1600">
                <a:solidFill>
                  <a:srgbClr val="888888"/>
                </a:solidFill>
              </a:defRPr>
            </a:lvl9pPr>
          </a:lstStyle>
          <a:p>
            <a:endParaRPr/>
          </a:p>
        </p:txBody>
      </p:sp>
      <p:sp>
        <p:nvSpPr>
          <p:cNvPr id="110" name="Google Shape;110;g25bc6038ad3_2_22"/>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g25bc6038ad3_2_22"/>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g25bc6038ad3_2_22"/>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3"/>
        <p:cNvGrpSpPr/>
        <p:nvPr/>
      </p:nvGrpSpPr>
      <p:grpSpPr>
        <a:xfrm>
          <a:off x="0" y="0"/>
          <a:ext cx="0" cy="0"/>
          <a:chOff x="0" y="0"/>
          <a:chExt cx="0" cy="0"/>
        </a:xfrm>
      </p:grpSpPr>
      <p:sp>
        <p:nvSpPr>
          <p:cNvPr id="114" name="Google Shape;114;g25bc6038ad3_2_28"/>
          <p:cNvSpPr txBox="1">
            <a:spLocks noGrp="1"/>
          </p:cNvSpPr>
          <p:nvPr>
            <p:ph type="title"/>
          </p:nvPr>
        </p:nvSpPr>
        <p:spPr>
          <a:xfrm>
            <a:off x="1606045" y="964692"/>
            <a:ext cx="5937755" cy="118872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g25bc6038ad3_2_28"/>
          <p:cNvSpPr txBox="1">
            <a:spLocks noGrp="1"/>
          </p:cNvSpPr>
          <p:nvPr>
            <p:ph type="body" idx="1"/>
          </p:nvPr>
        </p:nvSpPr>
        <p:spPr>
          <a:xfrm>
            <a:off x="1102239" y="2638044"/>
            <a:ext cx="3288023" cy="310198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16" name="Google Shape;116;g25bc6038ad3_2_28"/>
          <p:cNvSpPr txBox="1">
            <a:spLocks noGrp="1"/>
          </p:cNvSpPr>
          <p:nvPr>
            <p:ph type="body" idx="2"/>
          </p:nvPr>
        </p:nvSpPr>
        <p:spPr>
          <a:xfrm>
            <a:off x="4753737" y="2638044"/>
            <a:ext cx="3290516" cy="310198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17" name="Google Shape;117;g25bc6038ad3_2_28"/>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g25bc6038ad3_2_28"/>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g25bc6038ad3_2_28"/>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0"/>
        <p:cNvGrpSpPr/>
        <p:nvPr/>
      </p:nvGrpSpPr>
      <p:grpSpPr>
        <a:xfrm>
          <a:off x="0" y="0"/>
          <a:ext cx="0" cy="0"/>
          <a:chOff x="0" y="0"/>
          <a:chExt cx="0" cy="0"/>
        </a:xfrm>
      </p:grpSpPr>
      <p:sp>
        <p:nvSpPr>
          <p:cNvPr id="121" name="Google Shape;121;g25bc6038ad3_2_35"/>
          <p:cNvSpPr txBox="1">
            <a:spLocks noGrp="1"/>
          </p:cNvSpPr>
          <p:nvPr>
            <p:ph type="body" idx="1"/>
          </p:nvPr>
        </p:nvSpPr>
        <p:spPr>
          <a:xfrm>
            <a:off x="1102239" y="2313434"/>
            <a:ext cx="3288024" cy="704087"/>
          </a:xfrm>
          <a:prstGeom prst="rect">
            <a:avLst/>
          </a:prstGeom>
          <a:noFill/>
          <a:ln>
            <a:noFill/>
          </a:ln>
        </p:spPr>
        <p:txBody>
          <a:bodyPr spcFirstLastPara="1" wrap="square" lIns="91425" tIns="45700" rIns="91425" bIns="45700" anchor="b" anchorCtr="1">
            <a:normAutofit/>
          </a:bodyPr>
          <a:lstStyle>
            <a:lvl1pPr marL="457200" lvl="0" indent="-228600" algn="ctr">
              <a:lnSpc>
                <a:spcPct val="100000"/>
              </a:lnSpc>
              <a:spcBef>
                <a:spcPts val="1000"/>
              </a:spcBef>
              <a:spcAft>
                <a:spcPts val="0"/>
              </a:spcAft>
              <a:buSzPts val="1900"/>
              <a:buNone/>
              <a:defRPr sz="1900" b="0" cap="none">
                <a:solidFill>
                  <a:schemeClr val="dk2"/>
                </a:solidFill>
              </a:defRPr>
            </a:lvl1pPr>
            <a:lvl2pPr marL="914400" lvl="1" indent="-228600" algn="l">
              <a:lnSpc>
                <a:spcPct val="100000"/>
              </a:lnSpc>
              <a:spcBef>
                <a:spcPts val="1000"/>
              </a:spcBef>
              <a:spcAft>
                <a:spcPts val="0"/>
              </a:spcAft>
              <a:buSzPts val="1900"/>
              <a:buNone/>
              <a:defRPr sz="19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122" name="Google Shape;122;g25bc6038ad3_2_35"/>
          <p:cNvSpPr txBox="1">
            <a:spLocks noGrp="1"/>
          </p:cNvSpPr>
          <p:nvPr>
            <p:ph type="body" idx="2"/>
          </p:nvPr>
        </p:nvSpPr>
        <p:spPr>
          <a:xfrm>
            <a:off x="1102239" y="3143250"/>
            <a:ext cx="3288024" cy="259677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23" name="Google Shape;123;g25bc6038ad3_2_35"/>
          <p:cNvSpPr txBox="1">
            <a:spLocks noGrp="1"/>
          </p:cNvSpPr>
          <p:nvPr>
            <p:ph type="body" idx="3"/>
          </p:nvPr>
        </p:nvSpPr>
        <p:spPr>
          <a:xfrm>
            <a:off x="4753737" y="3143250"/>
            <a:ext cx="3290516" cy="259677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30200" algn="l">
              <a:lnSpc>
                <a:spcPct val="100000"/>
              </a:lnSpc>
              <a:spcBef>
                <a:spcPts val="1000"/>
              </a:spcBef>
              <a:spcAft>
                <a:spcPts val="0"/>
              </a:spcAft>
              <a:buSzPts val="16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24" name="Google Shape;124;g25bc6038ad3_2_35"/>
          <p:cNvSpPr txBox="1">
            <a:spLocks noGrp="1"/>
          </p:cNvSpPr>
          <p:nvPr>
            <p:ph type="body" idx="4"/>
          </p:nvPr>
        </p:nvSpPr>
        <p:spPr>
          <a:xfrm>
            <a:off x="4753737" y="2313434"/>
            <a:ext cx="3290516" cy="704087"/>
          </a:xfrm>
          <a:prstGeom prst="rect">
            <a:avLst/>
          </a:prstGeom>
          <a:noFill/>
          <a:ln>
            <a:noFill/>
          </a:ln>
        </p:spPr>
        <p:txBody>
          <a:bodyPr spcFirstLastPara="1" wrap="square" lIns="91425" tIns="45700" rIns="91425" bIns="45700" anchor="b" anchorCtr="1">
            <a:normAutofit/>
          </a:bodyPr>
          <a:lstStyle>
            <a:lvl1pPr marL="457200" lvl="0" indent="-228600" algn="ctr">
              <a:lnSpc>
                <a:spcPct val="100000"/>
              </a:lnSpc>
              <a:spcBef>
                <a:spcPts val="1000"/>
              </a:spcBef>
              <a:spcAft>
                <a:spcPts val="0"/>
              </a:spcAft>
              <a:buSzPts val="1900"/>
              <a:buNone/>
              <a:defRPr sz="1900" b="0" cap="none">
                <a:solidFill>
                  <a:schemeClr val="dk2"/>
                </a:solidFill>
              </a:defRPr>
            </a:lvl1pPr>
            <a:lvl2pPr marL="914400" lvl="1" indent="-228600" algn="l">
              <a:lnSpc>
                <a:spcPct val="100000"/>
              </a:lnSpc>
              <a:spcBef>
                <a:spcPts val="1000"/>
              </a:spcBef>
              <a:spcAft>
                <a:spcPts val="0"/>
              </a:spcAft>
              <a:buSzPts val="1900"/>
              <a:buNone/>
              <a:defRPr sz="19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125" name="Google Shape;125;g25bc6038ad3_2_35"/>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g25bc6038ad3_2_35"/>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g25bc6038ad3_2_35"/>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128" name="Google Shape;128;g25bc6038ad3_2_35"/>
          <p:cNvSpPr txBox="1">
            <a:spLocks noGrp="1"/>
          </p:cNvSpPr>
          <p:nvPr>
            <p:ph type="title"/>
          </p:nvPr>
        </p:nvSpPr>
        <p:spPr>
          <a:xfrm>
            <a:off x="1606045" y="964692"/>
            <a:ext cx="5937755" cy="118872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9"/>
        <p:cNvGrpSpPr/>
        <p:nvPr/>
      </p:nvGrpSpPr>
      <p:grpSpPr>
        <a:xfrm>
          <a:off x="0" y="0"/>
          <a:ext cx="0" cy="0"/>
          <a:chOff x="0" y="0"/>
          <a:chExt cx="0" cy="0"/>
        </a:xfrm>
      </p:grpSpPr>
      <p:sp>
        <p:nvSpPr>
          <p:cNvPr id="130" name="Google Shape;130;g25bc6038ad3_2_44"/>
          <p:cNvSpPr txBox="1">
            <a:spLocks noGrp="1"/>
          </p:cNvSpPr>
          <p:nvPr>
            <p:ph type="title"/>
          </p:nvPr>
        </p:nvSpPr>
        <p:spPr>
          <a:xfrm>
            <a:off x="1606045" y="964692"/>
            <a:ext cx="5937755" cy="118872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g25bc6038ad3_2_44"/>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g25bc6038ad3_2_44"/>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g25bc6038ad3_2_44"/>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4"/>
        <p:cNvGrpSpPr/>
        <p:nvPr/>
      </p:nvGrpSpPr>
      <p:grpSpPr>
        <a:xfrm>
          <a:off x="0" y="0"/>
          <a:ext cx="0" cy="0"/>
          <a:chOff x="0" y="0"/>
          <a:chExt cx="0" cy="0"/>
        </a:xfrm>
      </p:grpSpPr>
      <p:sp>
        <p:nvSpPr>
          <p:cNvPr id="135" name="Google Shape;135;g25bc6038ad3_2_49"/>
          <p:cNvSpPr/>
          <p:nvPr/>
        </p:nvSpPr>
        <p:spPr>
          <a:xfrm>
            <a:off x="4572000" y="0"/>
            <a:ext cx="4572000" cy="6858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g25bc6038ad3_2_49"/>
          <p:cNvSpPr txBox="1">
            <a:spLocks noGrp="1"/>
          </p:cNvSpPr>
          <p:nvPr>
            <p:ph type="title"/>
          </p:nvPr>
        </p:nvSpPr>
        <p:spPr>
          <a:xfrm>
            <a:off x="640703" y="2243829"/>
            <a:ext cx="3290594" cy="1141497"/>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1">
            <a:normAutofit/>
          </a:bodyPr>
          <a:lstStyle>
            <a:lvl1pPr lvl="0" algn="ctr">
              <a:lnSpc>
                <a:spcPct val="90000"/>
              </a:lnSpc>
              <a:spcBef>
                <a:spcPts val="0"/>
              </a:spcBef>
              <a:spcAft>
                <a:spcPts val="0"/>
              </a:spcAft>
              <a:buClr>
                <a:srgbClr val="262626"/>
              </a:buClr>
              <a:buSzPts val="2100"/>
              <a:buFont typeface="Gill Sans"/>
              <a:buNone/>
              <a:defRPr sz="21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g25bc6038ad3_2_49"/>
          <p:cNvSpPr txBox="1">
            <a:spLocks noGrp="1"/>
          </p:cNvSpPr>
          <p:nvPr>
            <p:ph type="body" idx="1"/>
          </p:nvPr>
        </p:nvSpPr>
        <p:spPr>
          <a:xfrm>
            <a:off x="5052060" y="804672"/>
            <a:ext cx="3611880" cy="5248656"/>
          </a:xfrm>
          <a:prstGeom prst="rect">
            <a:avLst/>
          </a:prstGeom>
          <a:noFill/>
          <a:ln>
            <a:noFill/>
          </a:ln>
        </p:spPr>
        <p:txBody>
          <a:bodyPr spcFirstLastPara="1" wrap="square" lIns="91425" tIns="45700" rIns="91425" bIns="45700" anchor="t" anchorCtr="0">
            <a:normAutofit/>
          </a:bodyPr>
          <a:lstStyle>
            <a:lvl1pPr marL="457200" lvl="0" indent="-349250" algn="l">
              <a:lnSpc>
                <a:spcPct val="100000"/>
              </a:lnSpc>
              <a:spcBef>
                <a:spcPts val="1000"/>
              </a:spcBef>
              <a:spcAft>
                <a:spcPts val="0"/>
              </a:spcAft>
              <a:buSzPts val="1900"/>
              <a:buChar char="•"/>
              <a:defRPr sz="1900">
                <a:solidFill>
                  <a:schemeClr val="dk1"/>
                </a:solidFill>
              </a:defRPr>
            </a:lvl1pPr>
            <a:lvl2pPr marL="914400" lvl="1" indent="-330200" algn="l">
              <a:lnSpc>
                <a:spcPct val="100000"/>
              </a:lnSpc>
              <a:spcBef>
                <a:spcPts val="1000"/>
              </a:spcBef>
              <a:spcAft>
                <a:spcPts val="0"/>
              </a:spcAft>
              <a:buSzPts val="1600"/>
              <a:buChar char="•"/>
              <a:defRPr sz="1600">
                <a:solidFill>
                  <a:schemeClr val="dk1"/>
                </a:solidFill>
              </a:defRPr>
            </a:lvl2pPr>
            <a:lvl3pPr marL="1371600" lvl="2" indent="-330200" algn="l">
              <a:lnSpc>
                <a:spcPct val="100000"/>
              </a:lnSpc>
              <a:spcBef>
                <a:spcPts val="1000"/>
              </a:spcBef>
              <a:spcAft>
                <a:spcPts val="0"/>
              </a:spcAft>
              <a:buSzPts val="1600"/>
              <a:buChar char="•"/>
              <a:defRPr sz="1600">
                <a:solidFill>
                  <a:schemeClr val="dk1"/>
                </a:solidFill>
              </a:defRPr>
            </a:lvl3pPr>
            <a:lvl4pPr marL="1828800" lvl="3" indent="-330200" algn="l">
              <a:lnSpc>
                <a:spcPct val="100000"/>
              </a:lnSpc>
              <a:spcBef>
                <a:spcPts val="1000"/>
              </a:spcBef>
              <a:spcAft>
                <a:spcPts val="0"/>
              </a:spcAft>
              <a:buSzPts val="1600"/>
              <a:buChar char="•"/>
              <a:defRPr sz="1600">
                <a:solidFill>
                  <a:schemeClr val="dk1"/>
                </a:solidFill>
              </a:defRPr>
            </a:lvl4pPr>
            <a:lvl5pPr marL="2286000" lvl="4" indent="-330200" algn="l">
              <a:lnSpc>
                <a:spcPct val="100000"/>
              </a:lnSpc>
              <a:spcBef>
                <a:spcPts val="1000"/>
              </a:spcBef>
              <a:spcAft>
                <a:spcPts val="0"/>
              </a:spcAft>
              <a:buSzPts val="1600"/>
              <a:buChar char="•"/>
              <a:defRPr sz="1600">
                <a:solidFill>
                  <a:schemeClr val="dk1"/>
                </a:solidFill>
              </a:defRPr>
            </a:lvl5pPr>
            <a:lvl6pPr marL="2743200" lvl="5" indent="-330200" algn="l">
              <a:lnSpc>
                <a:spcPct val="100000"/>
              </a:lnSpc>
              <a:spcBef>
                <a:spcPts val="1000"/>
              </a:spcBef>
              <a:spcAft>
                <a:spcPts val="0"/>
              </a:spcAft>
              <a:buSzPts val="1600"/>
              <a:buChar char="•"/>
              <a:defRPr sz="1600"/>
            </a:lvl6pPr>
            <a:lvl7pPr marL="3200400" lvl="6" indent="-330200" algn="l">
              <a:lnSpc>
                <a:spcPct val="100000"/>
              </a:lnSpc>
              <a:spcBef>
                <a:spcPts val="1000"/>
              </a:spcBef>
              <a:spcAft>
                <a:spcPts val="0"/>
              </a:spcAft>
              <a:buSzPts val="1600"/>
              <a:buChar char="•"/>
              <a:defRPr sz="1600"/>
            </a:lvl7pPr>
            <a:lvl8pPr marL="3657600" lvl="7" indent="-330200" algn="l">
              <a:lnSpc>
                <a:spcPct val="100000"/>
              </a:lnSpc>
              <a:spcBef>
                <a:spcPts val="1000"/>
              </a:spcBef>
              <a:spcAft>
                <a:spcPts val="0"/>
              </a:spcAft>
              <a:buSzPts val="1600"/>
              <a:buChar char="•"/>
              <a:defRPr sz="1600"/>
            </a:lvl8pPr>
            <a:lvl9pPr marL="4114800" lvl="8" indent="-330200" algn="l">
              <a:lnSpc>
                <a:spcPct val="100000"/>
              </a:lnSpc>
              <a:spcBef>
                <a:spcPts val="1000"/>
              </a:spcBef>
              <a:spcAft>
                <a:spcPts val="0"/>
              </a:spcAft>
              <a:buSzPts val="1600"/>
              <a:buChar char="•"/>
              <a:defRPr sz="1600"/>
            </a:lvl9pPr>
          </a:lstStyle>
          <a:p>
            <a:endParaRPr/>
          </a:p>
        </p:txBody>
      </p:sp>
      <p:sp>
        <p:nvSpPr>
          <p:cNvPr id="138" name="Google Shape;138;g25bc6038ad3_2_49"/>
          <p:cNvSpPr txBox="1">
            <a:spLocks noGrp="1"/>
          </p:cNvSpPr>
          <p:nvPr>
            <p:ph type="body" idx="2"/>
          </p:nvPr>
        </p:nvSpPr>
        <p:spPr>
          <a:xfrm>
            <a:off x="862965" y="3549918"/>
            <a:ext cx="2846070" cy="2194036"/>
          </a:xfrm>
          <a:prstGeom prst="rect">
            <a:avLst/>
          </a:prstGeom>
          <a:noFill/>
          <a:ln>
            <a:noFill/>
          </a:ln>
        </p:spPr>
        <p:txBody>
          <a:bodyPr spcFirstLastPara="1" wrap="square" lIns="91425" tIns="45700" rIns="91425" bIns="45700" anchor="t" anchorCtr="1">
            <a:normAutofit/>
          </a:bodyPr>
          <a:lstStyle>
            <a:lvl1pPr marL="457200" lvl="0" indent="-228600" algn="ctr">
              <a:lnSpc>
                <a:spcPct val="100000"/>
              </a:lnSpc>
              <a:spcBef>
                <a:spcPts val="1000"/>
              </a:spcBef>
              <a:spcAft>
                <a:spcPts val="0"/>
              </a:spcAft>
              <a:buSzPts val="1500"/>
              <a:buNone/>
              <a:defRPr sz="1500">
                <a:solidFill>
                  <a:srgbClr val="262626"/>
                </a:solidFill>
              </a:defRPr>
            </a:lvl1pPr>
            <a:lvl2pPr marL="914400" lvl="1" indent="-228600" algn="l">
              <a:lnSpc>
                <a:spcPct val="100000"/>
              </a:lnSpc>
              <a:spcBef>
                <a:spcPts val="1000"/>
              </a:spcBef>
              <a:spcAft>
                <a:spcPts val="0"/>
              </a:spcAft>
              <a:buSzPts val="1400"/>
              <a:buNone/>
              <a:defRPr sz="1400"/>
            </a:lvl2pPr>
            <a:lvl3pPr marL="1371600" lvl="2" indent="-228600" algn="l">
              <a:lnSpc>
                <a:spcPct val="100000"/>
              </a:lnSpc>
              <a:spcBef>
                <a:spcPts val="1000"/>
              </a:spcBef>
              <a:spcAft>
                <a:spcPts val="0"/>
              </a:spcAft>
              <a:buSzPts val="1200"/>
              <a:buNone/>
              <a:defRPr sz="1200"/>
            </a:lvl3pPr>
            <a:lvl4pPr marL="1828800" lvl="3" indent="-228600" algn="l">
              <a:lnSpc>
                <a:spcPct val="100000"/>
              </a:lnSpc>
              <a:spcBef>
                <a:spcPts val="1000"/>
              </a:spcBef>
              <a:spcAft>
                <a:spcPts val="0"/>
              </a:spcAft>
              <a:buSzPts val="1000"/>
              <a:buNone/>
              <a:defRPr sz="1000"/>
            </a:lvl4pPr>
            <a:lvl5pPr marL="2286000" lvl="4" indent="-228600" algn="l">
              <a:lnSpc>
                <a:spcPct val="100000"/>
              </a:lnSpc>
              <a:spcBef>
                <a:spcPts val="1000"/>
              </a:spcBef>
              <a:spcAft>
                <a:spcPts val="0"/>
              </a:spcAft>
              <a:buSzPts val="1000"/>
              <a:buNone/>
              <a:defRPr sz="1000"/>
            </a:lvl5pPr>
            <a:lvl6pPr marL="2743200" lvl="5" indent="-228600" algn="l">
              <a:lnSpc>
                <a:spcPct val="100000"/>
              </a:lnSpc>
              <a:spcBef>
                <a:spcPts val="1000"/>
              </a:spcBef>
              <a:spcAft>
                <a:spcPts val="0"/>
              </a:spcAft>
              <a:buSzPts val="1000"/>
              <a:buNone/>
              <a:defRPr sz="1000"/>
            </a:lvl6pPr>
            <a:lvl7pPr marL="3200400" lvl="6" indent="-228600" algn="l">
              <a:lnSpc>
                <a:spcPct val="100000"/>
              </a:lnSpc>
              <a:spcBef>
                <a:spcPts val="1000"/>
              </a:spcBef>
              <a:spcAft>
                <a:spcPts val="0"/>
              </a:spcAft>
              <a:buSzPts val="1000"/>
              <a:buNone/>
              <a:defRPr sz="1000"/>
            </a:lvl7pPr>
            <a:lvl8pPr marL="3657600" lvl="7" indent="-228600" algn="l">
              <a:lnSpc>
                <a:spcPct val="100000"/>
              </a:lnSpc>
              <a:spcBef>
                <a:spcPts val="1000"/>
              </a:spcBef>
              <a:spcAft>
                <a:spcPts val="0"/>
              </a:spcAft>
              <a:buSzPts val="1000"/>
              <a:buNone/>
              <a:defRPr sz="1000"/>
            </a:lvl8pPr>
            <a:lvl9pPr marL="4114800" lvl="8" indent="-228600" algn="l">
              <a:lnSpc>
                <a:spcPct val="100000"/>
              </a:lnSpc>
              <a:spcBef>
                <a:spcPts val="1000"/>
              </a:spcBef>
              <a:spcAft>
                <a:spcPts val="0"/>
              </a:spcAft>
              <a:buSzPts val="1000"/>
              <a:buNone/>
              <a:defRPr sz="1000"/>
            </a:lvl9pPr>
          </a:lstStyle>
          <a:p>
            <a:endParaRPr/>
          </a:p>
        </p:txBody>
      </p:sp>
      <p:sp>
        <p:nvSpPr>
          <p:cNvPr id="139" name="Google Shape;139;g25bc6038ad3_2_49"/>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g25bc6038ad3_2_49"/>
          <p:cNvSpPr txBox="1">
            <a:spLocks noGrp="1"/>
          </p:cNvSpPr>
          <p:nvPr>
            <p:ph type="ftr" idx="11"/>
          </p:nvPr>
        </p:nvSpPr>
        <p:spPr>
          <a:xfrm>
            <a:off x="640703" y="6236208"/>
            <a:ext cx="3806398" cy="32004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g25bc6038ad3_2_49"/>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6"/>
          <p:cNvSpPr txBox="1">
            <a:spLocks noGrp="1"/>
          </p:cNvSpPr>
          <p:nvPr>
            <p:ph type="title"/>
          </p:nvPr>
        </p:nvSpPr>
        <p:spPr>
          <a:xfrm>
            <a:off x="1606045" y="964692"/>
            <a:ext cx="5937755" cy="118872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6"/>
          <p:cNvSpPr txBox="1">
            <a:spLocks noGrp="1"/>
          </p:cNvSpPr>
          <p:nvPr>
            <p:ph type="body" idx="1"/>
          </p:nvPr>
        </p:nvSpPr>
        <p:spPr>
          <a:xfrm>
            <a:off x="1606045" y="2638045"/>
            <a:ext cx="5937755" cy="310198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24" name="Google Shape;24;p46"/>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6"/>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6"/>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2"/>
        <p:cNvGrpSpPr/>
        <p:nvPr/>
      </p:nvGrpSpPr>
      <p:grpSpPr>
        <a:xfrm>
          <a:off x="0" y="0"/>
          <a:ext cx="0" cy="0"/>
          <a:chOff x="0" y="0"/>
          <a:chExt cx="0" cy="0"/>
        </a:xfrm>
      </p:grpSpPr>
      <p:sp>
        <p:nvSpPr>
          <p:cNvPr id="143" name="Google Shape;143;g25bc6038ad3_2_57"/>
          <p:cNvSpPr txBox="1">
            <a:spLocks noGrp="1"/>
          </p:cNvSpPr>
          <p:nvPr>
            <p:ph type="title"/>
          </p:nvPr>
        </p:nvSpPr>
        <p:spPr>
          <a:xfrm>
            <a:off x="640080" y="2243828"/>
            <a:ext cx="3291840" cy="1143000"/>
          </a:xfrm>
          <a:prstGeom prst="rect">
            <a:avLst/>
          </a:prstGeom>
          <a:solidFill>
            <a:srgbClr val="FFFFFF"/>
          </a:solidFill>
          <a:ln w="9525" cap="flat" cmpd="sng">
            <a:solidFill>
              <a:srgbClr val="262626"/>
            </a:solidFill>
            <a:prstDash val="solid"/>
            <a:round/>
            <a:headEnd type="none" w="sm" len="sm"/>
            <a:tailEnd type="none" w="sm" len="sm"/>
          </a:ln>
        </p:spPr>
        <p:txBody>
          <a:bodyPr spcFirstLastPara="1" wrap="square" lIns="182875" tIns="182875" rIns="182875" bIns="182875" anchor="ctr" anchorCtr="1">
            <a:noAutofit/>
          </a:bodyPr>
          <a:lstStyle>
            <a:lvl1pPr lvl="0" algn="ctr">
              <a:lnSpc>
                <a:spcPct val="90000"/>
              </a:lnSpc>
              <a:spcBef>
                <a:spcPts val="0"/>
              </a:spcBef>
              <a:spcAft>
                <a:spcPts val="0"/>
              </a:spcAft>
              <a:buClr>
                <a:srgbClr val="262626"/>
              </a:buClr>
              <a:buSzPts val="2100"/>
              <a:buFont typeface="Gill Sans"/>
              <a:buNone/>
              <a:defRPr sz="21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g25bc6038ad3_2_57"/>
          <p:cNvSpPr>
            <a:spLocks noGrp="1"/>
          </p:cNvSpPr>
          <p:nvPr>
            <p:ph type="pic" idx="2"/>
          </p:nvPr>
        </p:nvSpPr>
        <p:spPr>
          <a:xfrm>
            <a:off x="4572000" y="0"/>
            <a:ext cx="4576573" cy="6858000"/>
          </a:xfrm>
          <a:prstGeom prst="rect">
            <a:avLst/>
          </a:prstGeom>
          <a:solidFill>
            <a:schemeClr val="lt1"/>
          </a:solidFill>
          <a:ln>
            <a:noFill/>
          </a:ln>
        </p:spPr>
      </p:sp>
      <p:sp>
        <p:nvSpPr>
          <p:cNvPr id="145" name="Google Shape;145;g25bc6038ad3_2_57"/>
          <p:cNvSpPr txBox="1">
            <a:spLocks noGrp="1"/>
          </p:cNvSpPr>
          <p:nvPr>
            <p:ph type="body" idx="1"/>
          </p:nvPr>
        </p:nvSpPr>
        <p:spPr>
          <a:xfrm>
            <a:off x="862965" y="3549919"/>
            <a:ext cx="2846070" cy="2194037"/>
          </a:xfrm>
          <a:prstGeom prst="rect">
            <a:avLst/>
          </a:prstGeom>
          <a:noFill/>
          <a:ln>
            <a:noFill/>
          </a:ln>
        </p:spPr>
        <p:txBody>
          <a:bodyPr spcFirstLastPara="1" wrap="square" lIns="91425" tIns="45700" rIns="91425" bIns="45700" anchor="t" anchorCtr="1">
            <a:normAutofit/>
          </a:bodyPr>
          <a:lstStyle>
            <a:lvl1pPr marL="457200" lvl="0" indent="-228600" algn="ctr">
              <a:lnSpc>
                <a:spcPct val="100000"/>
              </a:lnSpc>
              <a:spcBef>
                <a:spcPts val="1000"/>
              </a:spcBef>
              <a:spcAft>
                <a:spcPts val="0"/>
              </a:spcAft>
              <a:buSzPts val="1500"/>
              <a:buNone/>
              <a:defRPr sz="1500">
                <a:solidFill>
                  <a:srgbClr val="262626"/>
                </a:solidFill>
              </a:defRPr>
            </a:lvl1pPr>
            <a:lvl2pPr marL="914400" lvl="1" indent="-228600" algn="l">
              <a:lnSpc>
                <a:spcPct val="100000"/>
              </a:lnSpc>
              <a:spcBef>
                <a:spcPts val="1000"/>
              </a:spcBef>
              <a:spcAft>
                <a:spcPts val="0"/>
              </a:spcAft>
              <a:buSzPts val="1400"/>
              <a:buNone/>
              <a:defRPr sz="1400"/>
            </a:lvl2pPr>
            <a:lvl3pPr marL="1371600" lvl="2" indent="-228600" algn="l">
              <a:lnSpc>
                <a:spcPct val="100000"/>
              </a:lnSpc>
              <a:spcBef>
                <a:spcPts val="1000"/>
              </a:spcBef>
              <a:spcAft>
                <a:spcPts val="0"/>
              </a:spcAft>
              <a:buSzPts val="1200"/>
              <a:buNone/>
              <a:defRPr sz="1200"/>
            </a:lvl3pPr>
            <a:lvl4pPr marL="1828800" lvl="3" indent="-228600" algn="l">
              <a:lnSpc>
                <a:spcPct val="100000"/>
              </a:lnSpc>
              <a:spcBef>
                <a:spcPts val="1000"/>
              </a:spcBef>
              <a:spcAft>
                <a:spcPts val="0"/>
              </a:spcAft>
              <a:buSzPts val="1000"/>
              <a:buNone/>
              <a:defRPr sz="1000"/>
            </a:lvl4pPr>
            <a:lvl5pPr marL="2286000" lvl="4" indent="-228600" algn="l">
              <a:lnSpc>
                <a:spcPct val="100000"/>
              </a:lnSpc>
              <a:spcBef>
                <a:spcPts val="1000"/>
              </a:spcBef>
              <a:spcAft>
                <a:spcPts val="0"/>
              </a:spcAft>
              <a:buSzPts val="1000"/>
              <a:buNone/>
              <a:defRPr sz="1000"/>
            </a:lvl5pPr>
            <a:lvl6pPr marL="2743200" lvl="5" indent="-228600" algn="l">
              <a:lnSpc>
                <a:spcPct val="100000"/>
              </a:lnSpc>
              <a:spcBef>
                <a:spcPts val="1000"/>
              </a:spcBef>
              <a:spcAft>
                <a:spcPts val="0"/>
              </a:spcAft>
              <a:buSzPts val="1000"/>
              <a:buNone/>
              <a:defRPr sz="1000"/>
            </a:lvl6pPr>
            <a:lvl7pPr marL="3200400" lvl="6" indent="-228600" algn="l">
              <a:lnSpc>
                <a:spcPct val="100000"/>
              </a:lnSpc>
              <a:spcBef>
                <a:spcPts val="1000"/>
              </a:spcBef>
              <a:spcAft>
                <a:spcPts val="0"/>
              </a:spcAft>
              <a:buSzPts val="1000"/>
              <a:buNone/>
              <a:defRPr sz="1000"/>
            </a:lvl7pPr>
            <a:lvl8pPr marL="3657600" lvl="7" indent="-228600" algn="l">
              <a:lnSpc>
                <a:spcPct val="100000"/>
              </a:lnSpc>
              <a:spcBef>
                <a:spcPts val="1000"/>
              </a:spcBef>
              <a:spcAft>
                <a:spcPts val="0"/>
              </a:spcAft>
              <a:buSzPts val="1000"/>
              <a:buNone/>
              <a:defRPr sz="1000"/>
            </a:lvl8pPr>
            <a:lvl9pPr marL="4114800" lvl="8" indent="-228600" algn="l">
              <a:lnSpc>
                <a:spcPct val="100000"/>
              </a:lnSpc>
              <a:spcBef>
                <a:spcPts val="1000"/>
              </a:spcBef>
              <a:spcAft>
                <a:spcPts val="0"/>
              </a:spcAft>
              <a:buSzPts val="1000"/>
              <a:buNone/>
              <a:defRPr sz="1000"/>
            </a:lvl9pPr>
          </a:lstStyle>
          <a:p>
            <a:endParaRPr/>
          </a:p>
        </p:txBody>
      </p:sp>
      <p:sp>
        <p:nvSpPr>
          <p:cNvPr id="146" name="Google Shape;146;g25bc6038ad3_2_57"/>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g25bc6038ad3_2_57"/>
          <p:cNvSpPr txBox="1">
            <a:spLocks noGrp="1"/>
          </p:cNvSpPr>
          <p:nvPr>
            <p:ph type="ftr" idx="11"/>
          </p:nvPr>
        </p:nvSpPr>
        <p:spPr>
          <a:xfrm>
            <a:off x="640080" y="6236208"/>
            <a:ext cx="3803904" cy="32004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g25bc6038ad3_2_57"/>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9"/>
        <p:cNvGrpSpPr/>
        <p:nvPr/>
      </p:nvGrpSpPr>
      <p:grpSpPr>
        <a:xfrm>
          <a:off x="0" y="0"/>
          <a:ext cx="0" cy="0"/>
          <a:chOff x="0" y="0"/>
          <a:chExt cx="0" cy="0"/>
        </a:xfrm>
      </p:grpSpPr>
      <p:sp>
        <p:nvSpPr>
          <p:cNvPr id="150" name="Google Shape;150;g25bc6038ad3_2_64"/>
          <p:cNvSpPr txBox="1">
            <a:spLocks noGrp="1"/>
          </p:cNvSpPr>
          <p:nvPr>
            <p:ph type="title"/>
          </p:nvPr>
        </p:nvSpPr>
        <p:spPr>
          <a:xfrm>
            <a:off x="1606045" y="964692"/>
            <a:ext cx="5937755" cy="118872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g25bc6038ad3_2_64"/>
          <p:cNvSpPr txBox="1">
            <a:spLocks noGrp="1"/>
          </p:cNvSpPr>
          <p:nvPr>
            <p:ph type="body" idx="1"/>
          </p:nvPr>
        </p:nvSpPr>
        <p:spPr>
          <a:xfrm rot="5400000">
            <a:off x="3023931" y="1220159"/>
            <a:ext cx="3101983" cy="593775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52" name="Google Shape;152;g25bc6038ad3_2_64"/>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g25bc6038ad3_2_64"/>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g25bc6038ad3_2_64"/>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5"/>
        <p:cNvGrpSpPr/>
        <p:nvPr/>
      </p:nvGrpSpPr>
      <p:grpSpPr>
        <a:xfrm>
          <a:off x="0" y="0"/>
          <a:ext cx="0" cy="0"/>
          <a:chOff x="0" y="0"/>
          <a:chExt cx="0" cy="0"/>
        </a:xfrm>
      </p:grpSpPr>
      <p:sp>
        <p:nvSpPr>
          <p:cNvPr id="156" name="Google Shape;156;g25bc6038ad3_2_70"/>
          <p:cNvSpPr txBox="1">
            <a:spLocks noGrp="1"/>
          </p:cNvSpPr>
          <p:nvPr>
            <p:ph type="title"/>
          </p:nvPr>
        </p:nvSpPr>
        <p:spPr>
          <a:xfrm rot="5400000">
            <a:off x="4525077" y="2902017"/>
            <a:ext cx="4983480" cy="1053966"/>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g25bc6038ad3_2_70"/>
          <p:cNvSpPr txBox="1">
            <a:spLocks noGrp="1"/>
          </p:cNvSpPr>
          <p:nvPr>
            <p:ph type="body" idx="1"/>
          </p:nvPr>
        </p:nvSpPr>
        <p:spPr>
          <a:xfrm rot="5400000">
            <a:off x="1472393" y="1070913"/>
            <a:ext cx="4983480" cy="471617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58" name="Google Shape;158;g25bc6038ad3_2_70"/>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g25bc6038ad3_2_70"/>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g25bc6038ad3_2_70"/>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47"/>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7"/>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7"/>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48"/>
          <p:cNvSpPr txBox="1">
            <a:spLocks noGrp="1"/>
          </p:cNvSpPr>
          <p:nvPr>
            <p:ph type="title"/>
          </p:nvPr>
        </p:nvSpPr>
        <p:spPr>
          <a:xfrm>
            <a:off x="1606045" y="964692"/>
            <a:ext cx="5937755" cy="118872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8"/>
          <p:cNvSpPr txBox="1">
            <a:spLocks noGrp="1"/>
          </p:cNvSpPr>
          <p:nvPr>
            <p:ph type="body" idx="1"/>
          </p:nvPr>
        </p:nvSpPr>
        <p:spPr>
          <a:xfrm>
            <a:off x="1102239" y="2638044"/>
            <a:ext cx="3288023" cy="310198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34" name="Google Shape;34;p48"/>
          <p:cNvSpPr txBox="1">
            <a:spLocks noGrp="1"/>
          </p:cNvSpPr>
          <p:nvPr>
            <p:ph type="body" idx="2"/>
          </p:nvPr>
        </p:nvSpPr>
        <p:spPr>
          <a:xfrm>
            <a:off x="4753737" y="2638044"/>
            <a:ext cx="3290516" cy="310198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35" name="Google Shape;35;p48"/>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8"/>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8"/>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49"/>
          <p:cNvSpPr txBox="1">
            <a:spLocks noGrp="1"/>
          </p:cNvSpPr>
          <p:nvPr>
            <p:ph type="title"/>
          </p:nvPr>
        </p:nvSpPr>
        <p:spPr>
          <a:xfrm>
            <a:off x="1106424" y="2386744"/>
            <a:ext cx="6940296"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Clr>
                <a:srgbClr val="262626"/>
              </a:buClr>
              <a:buSzPts val="3500"/>
              <a:buFont typeface="Gill Sans"/>
              <a:buNone/>
              <a:defRPr sz="35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49"/>
          <p:cNvSpPr txBox="1">
            <a:spLocks noGrp="1"/>
          </p:cNvSpPr>
          <p:nvPr>
            <p:ph type="body" idx="1"/>
          </p:nvPr>
        </p:nvSpPr>
        <p:spPr>
          <a:xfrm>
            <a:off x="2021396" y="4352465"/>
            <a:ext cx="5101209" cy="1265082"/>
          </a:xfrm>
          <a:prstGeom prst="rect">
            <a:avLst/>
          </a:prstGeom>
          <a:noFill/>
          <a:ln>
            <a:noFill/>
          </a:ln>
        </p:spPr>
        <p:txBody>
          <a:bodyPr spcFirstLastPara="1" wrap="square" lIns="91425" tIns="45700" rIns="91425" bIns="45700" anchor="t" anchorCtr="1">
            <a:normAutofit/>
          </a:bodyPr>
          <a:lstStyle>
            <a:lvl1pPr marL="457200" lvl="0" indent="-228600" algn="l">
              <a:lnSpc>
                <a:spcPct val="100000"/>
              </a:lnSpc>
              <a:spcBef>
                <a:spcPts val="1000"/>
              </a:spcBef>
              <a:spcAft>
                <a:spcPts val="0"/>
              </a:spcAft>
              <a:buSzPts val="1900"/>
              <a:buNone/>
              <a:defRPr sz="1900">
                <a:solidFill>
                  <a:schemeClr val="dk1"/>
                </a:solidFill>
              </a:defRPr>
            </a:lvl1pPr>
            <a:lvl2pPr marL="914400" lvl="1" indent="-228600" algn="l">
              <a:lnSpc>
                <a:spcPct val="100000"/>
              </a:lnSpc>
              <a:spcBef>
                <a:spcPts val="1000"/>
              </a:spcBef>
              <a:spcAft>
                <a:spcPts val="0"/>
              </a:spcAft>
              <a:buSzPts val="1900"/>
              <a:buNone/>
              <a:defRPr sz="1900">
                <a:solidFill>
                  <a:srgbClr val="888888"/>
                </a:solidFill>
              </a:defRPr>
            </a:lvl2pPr>
            <a:lvl3pPr marL="1371600" lvl="2" indent="-228600" algn="l">
              <a:lnSpc>
                <a:spcPct val="100000"/>
              </a:lnSpc>
              <a:spcBef>
                <a:spcPts val="1000"/>
              </a:spcBef>
              <a:spcAft>
                <a:spcPts val="0"/>
              </a:spcAft>
              <a:buSzPts val="1800"/>
              <a:buNone/>
              <a:defRPr sz="1800">
                <a:solidFill>
                  <a:srgbClr val="888888"/>
                </a:solidFill>
              </a:defRPr>
            </a:lvl3pPr>
            <a:lvl4pPr marL="1828800" lvl="3" indent="-228600" algn="l">
              <a:lnSpc>
                <a:spcPct val="100000"/>
              </a:lnSpc>
              <a:spcBef>
                <a:spcPts val="1000"/>
              </a:spcBef>
              <a:spcAft>
                <a:spcPts val="0"/>
              </a:spcAft>
              <a:buSzPts val="1600"/>
              <a:buNone/>
              <a:defRPr sz="1600">
                <a:solidFill>
                  <a:srgbClr val="888888"/>
                </a:solidFill>
              </a:defRPr>
            </a:lvl4pPr>
            <a:lvl5pPr marL="2286000" lvl="4" indent="-228600" algn="l">
              <a:lnSpc>
                <a:spcPct val="100000"/>
              </a:lnSpc>
              <a:spcBef>
                <a:spcPts val="1000"/>
              </a:spcBef>
              <a:spcAft>
                <a:spcPts val="0"/>
              </a:spcAft>
              <a:buSzPts val="1600"/>
              <a:buNone/>
              <a:defRPr sz="1600">
                <a:solidFill>
                  <a:srgbClr val="888888"/>
                </a:solidFill>
              </a:defRPr>
            </a:lvl5pPr>
            <a:lvl6pPr marL="2743200" lvl="5" indent="-228600" algn="l">
              <a:lnSpc>
                <a:spcPct val="100000"/>
              </a:lnSpc>
              <a:spcBef>
                <a:spcPts val="1000"/>
              </a:spcBef>
              <a:spcAft>
                <a:spcPts val="0"/>
              </a:spcAft>
              <a:buSzPts val="1600"/>
              <a:buNone/>
              <a:defRPr sz="1600">
                <a:solidFill>
                  <a:srgbClr val="888888"/>
                </a:solidFill>
              </a:defRPr>
            </a:lvl6pPr>
            <a:lvl7pPr marL="3200400" lvl="6" indent="-228600" algn="l">
              <a:lnSpc>
                <a:spcPct val="100000"/>
              </a:lnSpc>
              <a:spcBef>
                <a:spcPts val="1000"/>
              </a:spcBef>
              <a:spcAft>
                <a:spcPts val="0"/>
              </a:spcAft>
              <a:buSzPts val="1600"/>
              <a:buNone/>
              <a:defRPr sz="1600">
                <a:solidFill>
                  <a:srgbClr val="888888"/>
                </a:solidFill>
              </a:defRPr>
            </a:lvl7pPr>
            <a:lvl8pPr marL="3657600" lvl="7" indent="-228600" algn="l">
              <a:lnSpc>
                <a:spcPct val="100000"/>
              </a:lnSpc>
              <a:spcBef>
                <a:spcPts val="1000"/>
              </a:spcBef>
              <a:spcAft>
                <a:spcPts val="0"/>
              </a:spcAft>
              <a:buSzPts val="1600"/>
              <a:buNone/>
              <a:defRPr sz="1600">
                <a:solidFill>
                  <a:srgbClr val="888888"/>
                </a:solidFill>
              </a:defRPr>
            </a:lvl8pPr>
            <a:lvl9pPr marL="4114800" lvl="8" indent="-228600" algn="l">
              <a:lnSpc>
                <a:spcPct val="100000"/>
              </a:lnSpc>
              <a:spcBef>
                <a:spcPts val="1000"/>
              </a:spcBef>
              <a:spcAft>
                <a:spcPts val="0"/>
              </a:spcAft>
              <a:buSzPts val="1600"/>
              <a:buNone/>
              <a:defRPr sz="1600">
                <a:solidFill>
                  <a:srgbClr val="888888"/>
                </a:solidFill>
              </a:defRPr>
            </a:lvl9pPr>
          </a:lstStyle>
          <a:p>
            <a:endParaRPr/>
          </a:p>
        </p:txBody>
      </p:sp>
      <p:sp>
        <p:nvSpPr>
          <p:cNvPr id="41" name="Google Shape;41;p49"/>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49"/>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9"/>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50"/>
          <p:cNvSpPr txBox="1">
            <a:spLocks noGrp="1"/>
          </p:cNvSpPr>
          <p:nvPr>
            <p:ph type="body" idx="1"/>
          </p:nvPr>
        </p:nvSpPr>
        <p:spPr>
          <a:xfrm>
            <a:off x="1102239" y="2313434"/>
            <a:ext cx="3288024" cy="704087"/>
          </a:xfrm>
          <a:prstGeom prst="rect">
            <a:avLst/>
          </a:prstGeom>
          <a:noFill/>
          <a:ln>
            <a:noFill/>
          </a:ln>
        </p:spPr>
        <p:txBody>
          <a:bodyPr spcFirstLastPara="1" wrap="square" lIns="91425" tIns="45700" rIns="91425" bIns="45700" anchor="b" anchorCtr="1">
            <a:normAutofit/>
          </a:bodyPr>
          <a:lstStyle>
            <a:lvl1pPr marL="457200" lvl="0" indent="-228600" algn="ctr">
              <a:lnSpc>
                <a:spcPct val="100000"/>
              </a:lnSpc>
              <a:spcBef>
                <a:spcPts val="1000"/>
              </a:spcBef>
              <a:spcAft>
                <a:spcPts val="0"/>
              </a:spcAft>
              <a:buSzPts val="1900"/>
              <a:buNone/>
              <a:defRPr sz="1900" b="0" cap="none">
                <a:solidFill>
                  <a:schemeClr val="dk2"/>
                </a:solidFill>
              </a:defRPr>
            </a:lvl1pPr>
            <a:lvl2pPr marL="914400" lvl="1" indent="-228600" algn="l">
              <a:lnSpc>
                <a:spcPct val="100000"/>
              </a:lnSpc>
              <a:spcBef>
                <a:spcPts val="1000"/>
              </a:spcBef>
              <a:spcAft>
                <a:spcPts val="0"/>
              </a:spcAft>
              <a:buSzPts val="1900"/>
              <a:buNone/>
              <a:defRPr sz="19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46" name="Google Shape;46;p50"/>
          <p:cNvSpPr txBox="1">
            <a:spLocks noGrp="1"/>
          </p:cNvSpPr>
          <p:nvPr>
            <p:ph type="body" idx="2"/>
          </p:nvPr>
        </p:nvSpPr>
        <p:spPr>
          <a:xfrm>
            <a:off x="1102239" y="3143250"/>
            <a:ext cx="3288024" cy="259677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7" name="Google Shape;47;p50"/>
          <p:cNvSpPr txBox="1">
            <a:spLocks noGrp="1"/>
          </p:cNvSpPr>
          <p:nvPr>
            <p:ph type="body" idx="3"/>
          </p:nvPr>
        </p:nvSpPr>
        <p:spPr>
          <a:xfrm>
            <a:off x="4753737" y="3143250"/>
            <a:ext cx="3290516" cy="259677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30200" algn="l">
              <a:lnSpc>
                <a:spcPct val="100000"/>
              </a:lnSpc>
              <a:spcBef>
                <a:spcPts val="1000"/>
              </a:spcBef>
              <a:spcAft>
                <a:spcPts val="0"/>
              </a:spcAft>
              <a:buSzPts val="16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8" name="Google Shape;48;p50"/>
          <p:cNvSpPr txBox="1">
            <a:spLocks noGrp="1"/>
          </p:cNvSpPr>
          <p:nvPr>
            <p:ph type="body" idx="4"/>
          </p:nvPr>
        </p:nvSpPr>
        <p:spPr>
          <a:xfrm>
            <a:off x="4753737" y="2313434"/>
            <a:ext cx="3290516" cy="704087"/>
          </a:xfrm>
          <a:prstGeom prst="rect">
            <a:avLst/>
          </a:prstGeom>
          <a:noFill/>
          <a:ln>
            <a:noFill/>
          </a:ln>
        </p:spPr>
        <p:txBody>
          <a:bodyPr spcFirstLastPara="1" wrap="square" lIns="91425" tIns="45700" rIns="91425" bIns="45700" anchor="b" anchorCtr="1">
            <a:normAutofit/>
          </a:bodyPr>
          <a:lstStyle>
            <a:lvl1pPr marL="457200" lvl="0" indent="-228600" algn="ctr">
              <a:lnSpc>
                <a:spcPct val="100000"/>
              </a:lnSpc>
              <a:spcBef>
                <a:spcPts val="1000"/>
              </a:spcBef>
              <a:spcAft>
                <a:spcPts val="0"/>
              </a:spcAft>
              <a:buSzPts val="1900"/>
              <a:buNone/>
              <a:defRPr sz="1900" b="0" cap="none">
                <a:solidFill>
                  <a:schemeClr val="dk2"/>
                </a:solidFill>
              </a:defRPr>
            </a:lvl1pPr>
            <a:lvl2pPr marL="914400" lvl="1" indent="-228600" algn="l">
              <a:lnSpc>
                <a:spcPct val="100000"/>
              </a:lnSpc>
              <a:spcBef>
                <a:spcPts val="1000"/>
              </a:spcBef>
              <a:spcAft>
                <a:spcPts val="0"/>
              </a:spcAft>
              <a:buSzPts val="1900"/>
              <a:buNone/>
              <a:defRPr sz="19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49" name="Google Shape;49;p50"/>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50"/>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0"/>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52" name="Google Shape;52;p50"/>
          <p:cNvSpPr txBox="1">
            <a:spLocks noGrp="1"/>
          </p:cNvSpPr>
          <p:nvPr>
            <p:ph type="title"/>
          </p:nvPr>
        </p:nvSpPr>
        <p:spPr>
          <a:xfrm>
            <a:off x="1606045" y="964692"/>
            <a:ext cx="5937755" cy="118872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51"/>
          <p:cNvSpPr txBox="1">
            <a:spLocks noGrp="1"/>
          </p:cNvSpPr>
          <p:nvPr>
            <p:ph type="title"/>
          </p:nvPr>
        </p:nvSpPr>
        <p:spPr>
          <a:xfrm>
            <a:off x="1606045" y="964692"/>
            <a:ext cx="5937755" cy="118872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1"/>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1"/>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1"/>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52"/>
          <p:cNvSpPr/>
          <p:nvPr/>
        </p:nvSpPr>
        <p:spPr>
          <a:xfrm>
            <a:off x="4572000" y="0"/>
            <a:ext cx="4572000" cy="6858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2"/>
          <p:cNvSpPr txBox="1">
            <a:spLocks noGrp="1"/>
          </p:cNvSpPr>
          <p:nvPr>
            <p:ph type="title"/>
          </p:nvPr>
        </p:nvSpPr>
        <p:spPr>
          <a:xfrm>
            <a:off x="640703" y="2243829"/>
            <a:ext cx="3290594" cy="1141497"/>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1">
            <a:normAutofit/>
          </a:bodyPr>
          <a:lstStyle>
            <a:lvl1pPr lvl="0" algn="ctr">
              <a:lnSpc>
                <a:spcPct val="90000"/>
              </a:lnSpc>
              <a:spcBef>
                <a:spcPts val="0"/>
              </a:spcBef>
              <a:spcAft>
                <a:spcPts val="0"/>
              </a:spcAft>
              <a:buClr>
                <a:srgbClr val="262626"/>
              </a:buClr>
              <a:buSzPts val="2100"/>
              <a:buFont typeface="Gill Sans"/>
              <a:buNone/>
              <a:defRPr sz="21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2"/>
          <p:cNvSpPr txBox="1">
            <a:spLocks noGrp="1"/>
          </p:cNvSpPr>
          <p:nvPr>
            <p:ph type="body" idx="1"/>
          </p:nvPr>
        </p:nvSpPr>
        <p:spPr>
          <a:xfrm>
            <a:off x="5052060" y="804672"/>
            <a:ext cx="3611880" cy="5248656"/>
          </a:xfrm>
          <a:prstGeom prst="rect">
            <a:avLst/>
          </a:prstGeom>
          <a:noFill/>
          <a:ln>
            <a:noFill/>
          </a:ln>
        </p:spPr>
        <p:txBody>
          <a:bodyPr spcFirstLastPara="1" wrap="square" lIns="91425" tIns="45700" rIns="91425" bIns="45700" anchor="t" anchorCtr="0">
            <a:normAutofit/>
          </a:bodyPr>
          <a:lstStyle>
            <a:lvl1pPr marL="457200" lvl="0" indent="-349250" algn="l">
              <a:lnSpc>
                <a:spcPct val="100000"/>
              </a:lnSpc>
              <a:spcBef>
                <a:spcPts val="1000"/>
              </a:spcBef>
              <a:spcAft>
                <a:spcPts val="0"/>
              </a:spcAft>
              <a:buSzPts val="1900"/>
              <a:buChar char="•"/>
              <a:defRPr sz="1900">
                <a:solidFill>
                  <a:schemeClr val="dk1"/>
                </a:solidFill>
              </a:defRPr>
            </a:lvl1pPr>
            <a:lvl2pPr marL="914400" lvl="1" indent="-330200" algn="l">
              <a:lnSpc>
                <a:spcPct val="100000"/>
              </a:lnSpc>
              <a:spcBef>
                <a:spcPts val="1000"/>
              </a:spcBef>
              <a:spcAft>
                <a:spcPts val="0"/>
              </a:spcAft>
              <a:buSzPts val="1600"/>
              <a:buChar char="•"/>
              <a:defRPr sz="1600">
                <a:solidFill>
                  <a:schemeClr val="dk1"/>
                </a:solidFill>
              </a:defRPr>
            </a:lvl2pPr>
            <a:lvl3pPr marL="1371600" lvl="2" indent="-330200" algn="l">
              <a:lnSpc>
                <a:spcPct val="100000"/>
              </a:lnSpc>
              <a:spcBef>
                <a:spcPts val="1000"/>
              </a:spcBef>
              <a:spcAft>
                <a:spcPts val="0"/>
              </a:spcAft>
              <a:buSzPts val="1600"/>
              <a:buChar char="•"/>
              <a:defRPr sz="1600">
                <a:solidFill>
                  <a:schemeClr val="dk1"/>
                </a:solidFill>
              </a:defRPr>
            </a:lvl3pPr>
            <a:lvl4pPr marL="1828800" lvl="3" indent="-330200" algn="l">
              <a:lnSpc>
                <a:spcPct val="100000"/>
              </a:lnSpc>
              <a:spcBef>
                <a:spcPts val="1000"/>
              </a:spcBef>
              <a:spcAft>
                <a:spcPts val="0"/>
              </a:spcAft>
              <a:buSzPts val="1600"/>
              <a:buChar char="•"/>
              <a:defRPr sz="1600">
                <a:solidFill>
                  <a:schemeClr val="dk1"/>
                </a:solidFill>
              </a:defRPr>
            </a:lvl4pPr>
            <a:lvl5pPr marL="2286000" lvl="4" indent="-330200" algn="l">
              <a:lnSpc>
                <a:spcPct val="100000"/>
              </a:lnSpc>
              <a:spcBef>
                <a:spcPts val="1000"/>
              </a:spcBef>
              <a:spcAft>
                <a:spcPts val="0"/>
              </a:spcAft>
              <a:buSzPts val="1600"/>
              <a:buChar char="•"/>
              <a:defRPr sz="1600">
                <a:solidFill>
                  <a:schemeClr val="dk1"/>
                </a:solidFill>
              </a:defRPr>
            </a:lvl5pPr>
            <a:lvl6pPr marL="2743200" lvl="5" indent="-330200" algn="l">
              <a:lnSpc>
                <a:spcPct val="100000"/>
              </a:lnSpc>
              <a:spcBef>
                <a:spcPts val="1000"/>
              </a:spcBef>
              <a:spcAft>
                <a:spcPts val="0"/>
              </a:spcAft>
              <a:buSzPts val="1600"/>
              <a:buChar char="•"/>
              <a:defRPr sz="1600"/>
            </a:lvl6pPr>
            <a:lvl7pPr marL="3200400" lvl="6" indent="-330200" algn="l">
              <a:lnSpc>
                <a:spcPct val="100000"/>
              </a:lnSpc>
              <a:spcBef>
                <a:spcPts val="1000"/>
              </a:spcBef>
              <a:spcAft>
                <a:spcPts val="0"/>
              </a:spcAft>
              <a:buSzPts val="1600"/>
              <a:buChar char="•"/>
              <a:defRPr sz="1600"/>
            </a:lvl7pPr>
            <a:lvl8pPr marL="3657600" lvl="7" indent="-330200" algn="l">
              <a:lnSpc>
                <a:spcPct val="100000"/>
              </a:lnSpc>
              <a:spcBef>
                <a:spcPts val="1000"/>
              </a:spcBef>
              <a:spcAft>
                <a:spcPts val="0"/>
              </a:spcAft>
              <a:buSzPts val="1600"/>
              <a:buChar char="•"/>
              <a:defRPr sz="1600"/>
            </a:lvl8pPr>
            <a:lvl9pPr marL="4114800" lvl="8" indent="-330200" algn="l">
              <a:lnSpc>
                <a:spcPct val="100000"/>
              </a:lnSpc>
              <a:spcBef>
                <a:spcPts val="1000"/>
              </a:spcBef>
              <a:spcAft>
                <a:spcPts val="0"/>
              </a:spcAft>
              <a:buSzPts val="1600"/>
              <a:buChar char="•"/>
              <a:defRPr sz="1600"/>
            </a:lvl9pPr>
          </a:lstStyle>
          <a:p>
            <a:endParaRPr/>
          </a:p>
        </p:txBody>
      </p:sp>
      <p:sp>
        <p:nvSpPr>
          <p:cNvPr id="62" name="Google Shape;62;p52"/>
          <p:cNvSpPr txBox="1">
            <a:spLocks noGrp="1"/>
          </p:cNvSpPr>
          <p:nvPr>
            <p:ph type="body" idx="2"/>
          </p:nvPr>
        </p:nvSpPr>
        <p:spPr>
          <a:xfrm>
            <a:off x="862965" y="3549918"/>
            <a:ext cx="2846070" cy="2194036"/>
          </a:xfrm>
          <a:prstGeom prst="rect">
            <a:avLst/>
          </a:prstGeom>
          <a:noFill/>
          <a:ln>
            <a:noFill/>
          </a:ln>
        </p:spPr>
        <p:txBody>
          <a:bodyPr spcFirstLastPara="1" wrap="square" lIns="91425" tIns="45700" rIns="91425" bIns="45700" anchor="t" anchorCtr="1">
            <a:normAutofit/>
          </a:bodyPr>
          <a:lstStyle>
            <a:lvl1pPr marL="457200" lvl="0" indent="-228600" algn="ctr">
              <a:lnSpc>
                <a:spcPct val="100000"/>
              </a:lnSpc>
              <a:spcBef>
                <a:spcPts val="1000"/>
              </a:spcBef>
              <a:spcAft>
                <a:spcPts val="0"/>
              </a:spcAft>
              <a:buSzPts val="1500"/>
              <a:buNone/>
              <a:defRPr sz="1500">
                <a:solidFill>
                  <a:srgbClr val="262626"/>
                </a:solidFill>
              </a:defRPr>
            </a:lvl1pPr>
            <a:lvl2pPr marL="914400" lvl="1" indent="-228600" algn="l">
              <a:lnSpc>
                <a:spcPct val="100000"/>
              </a:lnSpc>
              <a:spcBef>
                <a:spcPts val="1000"/>
              </a:spcBef>
              <a:spcAft>
                <a:spcPts val="0"/>
              </a:spcAft>
              <a:buSzPts val="1400"/>
              <a:buNone/>
              <a:defRPr sz="1400"/>
            </a:lvl2pPr>
            <a:lvl3pPr marL="1371600" lvl="2" indent="-228600" algn="l">
              <a:lnSpc>
                <a:spcPct val="100000"/>
              </a:lnSpc>
              <a:spcBef>
                <a:spcPts val="1000"/>
              </a:spcBef>
              <a:spcAft>
                <a:spcPts val="0"/>
              </a:spcAft>
              <a:buSzPts val="1200"/>
              <a:buNone/>
              <a:defRPr sz="1200"/>
            </a:lvl3pPr>
            <a:lvl4pPr marL="1828800" lvl="3" indent="-228600" algn="l">
              <a:lnSpc>
                <a:spcPct val="100000"/>
              </a:lnSpc>
              <a:spcBef>
                <a:spcPts val="1000"/>
              </a:spcBef>
              <a:spcAft>
                <a:spcPts val="0"/>
              </a:spcAft>
              <a:buSzPts val="1000"/>
              <a:buNone/>
              <a:defRPr sz="1000"/>
            </a:lvl4pPr>
            <a:lvl5pPr marL="2286000" lvl="4" indent="-228600" algn="l">
              <a:lnSpc>
                <a:spcPct val="100000"/>
              </a:lnSpc>
              <a:spcBef>
                <a:spcPts val="1000"/>
              </a:spcBef>
              <a:spcAft>
                <a:spcPts val="0"/>
              </a:spcAft>
              <a:buSzPts val="1000"/>
              <a:buNone/>
              <a:defRPr sz="1000"/>
            </a:lvl5pPr>
            <a:lvl6pPr marL="2743200" lvl="5" indent="-228600" algn="l">
              <a:lnSpc>
                <a:spcPct val="100000"/>
              </a:lnSpc>
              <a:spcBef>
                <a:spcPts val="1000"/>
              </a:spcBef>
              <a:spcAft>
                <a:spcPts val="0"/>
              </a:spcAft>
              <a:buSzPts val="1000"/>
              <a:buNone/>
              <a:defRPr sz="1000"/>
            </a:lvl6pPr>
            <a:lvl7pPr marL="3200400" lvl="6" indent="-228600" algn="l">
              <a:lnSpc>
                <a:spcPct val="100000"/>
              </a:lnSpc>
              <a:spcBef>
                <a:spcPts val="1000"/>
              </a:spcBef>
              <a:spcAft>
                <a:spcPts val="0"/>
              </a:spcAft>
              <a:buSzPts val="1000"/>
              <a:buNone/>
              <a:defRPr sz="1000"/>
            </a:lvl7pPr>
            <a:lvl8pPr marL="3657600" lvl="7" indent="-228600" algn="l">
              <a:lnSpc>
                <a:spcPct val="100000"/>
              </a:lnSpc>
              <a:spcBef>
                <a:spcPts val="1000"/>
              </a:spcBef>
              <a:spcAft>
                <a:spcPts val="0"/>
              </a:spcAft>
              <a:buSzPts val="1000"/>
              <a:buNone/>
              <a:defRPr sz="1000"/>
            </a:lvl8pPr>
            <a:lvl9pPr marL="4114800" lvl="8" indent="-228600" algn="l">
              <a:lnSpc>
                <a:spcPct val="100000"/>
              </a:lnSpc>
              <a:spcBef>
                <a:spcPts val="1000"/>
              </a:spcBef>
              <a:spcAft>
                <a:spcPts val="0"/>
              </a:spcAft>
              <a:buSzPts val="1000"/>
              <a:buNone/>
              <a:defRPr sz="1000"/>
            </a:lvl9pPr>
          </a:lstStyle>
          <a:p>
            <a:endParaRPr/>
          </a:p>
        </p:txBody>
      </p:sp>
      <p:sp>
        <p:nvSpPr>
          <p:cNvPr id="63" name="Google Shape;63;p52"/>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2"/>
          <p:cNvSpPr txBox="1">
            <a:spLocks noGrp="1"/>
          </p:cNvSpPr>
          <p:nvPr>
            <p:ph type="ftr" idx="11"/>
          </p:nvPr>
        </p:nvSpPr>
        <p:spPr>
          <a:xfrm>
            <a:off x="640703" y="6236208"/>
            <a:ext cx="3806398" cy="32004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2"/>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53"/>
          <p:cNvSpPr txBox="1">
            <a:spLocks noGrp="1"/>
          </p:cNvSpPr>
          <p:nvPr>
            <p:ph type="title"/>
          </p:nvPr>
        </p:nvSpPr>
        <p:spPr>
          <a:xfrm>
            <a:off x="640080" y="2243828"/>
            <a:ext cx="3291840" cy="1143000"/>
          </a:xfrm>
          <a:prstGeom prst="rect">
            <a:avLst/>
          </a:prstGeom>
          <a:solidFill>
            <a:srgbClr val="FFFFFF"/>
          </a:solidFill>
          <a:ln w="9525" cap="flat" cmpd="sng">
            <a:solidFill>
              <a:srgbClr val="262626"/>
            </a:solidFill>
            <a:prstDash val="solid"/>
            <a:round/>
            <a:headEnd type="none" w="sm" len="sm"/>
            <a:tailEnd type="none" w="sm" len="sm"/>
          </a:ln>
        </p:spPr>
        <p:txBody>
          <a:bodyPr spcFirstLastPara="1" wrap="square" lIns="182875" tIns="182875" rIns="182875" bIns="182875" anchor="ctr" anchorCtr="1">
            <a:noAutofit/>
          </a:bodyPr>
          <a:lstStyle>
            <a:lvl1pPr lvl="0" algn="ctr">
              <a:lnSpc>
                <a:spcPct val="90000"/>
              </a:lnSpc>
              <a:spcBef>
                <a:spcPts val="0"/>
              </a:spcBef>
              <a:spcAft>
                <a:spcPts val="0"/>
              </a:spcAft>
              <a:buClr>
                <a:srgbClr val="262626"/>
              </a:buClr>
              <a:buSzPts val="2100"/>
              <a:buFont typeface="Gill Sans"/>
              <a:buNone/>
              <a:defRPr sz="21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53"/>
          <p:cNvSpPr>
            <a:spLocks noGrp="1"/>
          </p:cNvSpPr>
          <p:nvPr>
            <p:ph type="pic" idx="2"/>
          </p:nvPr>
        </p:nvSpPr>
        <p:spPr>
          <a:xfrm>
            <a:off x="4572000" y="0"/>
            <a:ext cx="4576573" cy="6858000"/>
          </a:xfrm>
          <a:prstGeom prst="rect">
            <a:avLst/>
          </a:prstGeom>
          <a:solidFill>
            <a:schemeClr val="lt1"/>
          </a:solidFill>
          <a:ln>
            <a:noFill/>
          </a:ln>
        </p:spPr>
      </p:sp>
      <p:sp>
        <p:nvSpPr>
          <p:cNvPr id="69" name="Google Shape;69;p53"/>
          <p:cNvSpPr txBox="1">
            <a:spLocks noGrp="1"/>
          </p:cNvSpPr>
          <p:nvPr>
            <p:ph type="body" idx="1"/>
          </p:nvPr>
        </p:nvSpPr>
        <p:spPr>
          <a:xfrm>
            <a:off x="862965" y="3549919"/>
            <a:ext cx="2846070" cy="2194037"/>
          </a:xfrm>
          <a:prstGeom prst="rect">
            <a:avLst/>
          </a:prstGeom>
          <a:noFill/>
          <a:ln>
            <a:noFill/>
          </a:ln>
        </p:spPr>
        <p:txBody>
          <a:bodyPr spcFirstLastPara="1" wrap="square" lIns="91425" tIns="45700" rIns="91425" bIns="45700" anchor="t" anchorCtr="1">
            <a:normAutofit/>
          </a:bodyPr>
          <a:lstStyle>
            <a:lvl1pPr marL="457200" lvl="0" indent="-228600" algn="ctr">
              <a:lnSpc>
                <a:spcPct val="100000"/>
              </a:lnSpc>
              <a:spcBef>
                <a:spcPts val="1000"/>
              </a:spcBef>
              <a:spcAft>
                <a:spcPts val="0"/>
              </a:spcAft>
              <a:buSzPts val="1500"/>
              <a:buNone/>
              <a:defRPr sz="1500">
                <a:solidFill>
                  <a:srgbClr val="262626"/>
                </a:solidFill>
              </a:defRPr>
            </a:lvl1pPr>
            <a:lvl2pPr marL="914400" lvl="1" indent="-228600" algn="l">
              <a:lnSpc>
                <a:spcPct val="100000"/>
              </a:lnSpc>
              <a:spcBef>
                <a:spcPts val="1000"/>
              </a:spcBef>
              <a:spcAft>
                <a:spcPts val="0"/>
              </a:spcAft>
              <a:buSzPts val="1400"/>
              <a:buNone/>
              <a:defRPr sz="1400"/>
            </a:lvl2pPr>
            <a:lvl3pPr marL="1371600" lvl="2" indent="-228600" algn="l">
              <a:lnSpc>
                <a:spcPct val="100000"/>
              </a:lnSpc>
              <a:spcBef>
                <a:spcPts val="1000"/>
              </a:spcBef>
              <a:spcAft>
                <a:spcPts val="0"/>
              </a:spcAft>
              <a:buSzPts val="1200"/>
              <a:buNone/>
              <a:defRPr sz="1200"/>
            </a:lvl3pPr>
            <a:lvl4pPr marL="1828800" lvl="3" indent="-228600" algn="l">
              <a:lnSpc>
                <a:spcPct val="100000"/>
              </a:lnSpc>
              <a:spcBef>
                <a:spcPts val="1000"/>
              </a:spcBef>
              <a:spcAft>
                <a:spcPts val="0"/>
              </a:spcAft>
              <a:buSzPts val="1000"/>
              <a:buNone/>
              <a:defRPr sz="1000"/>
            </a:lvl4pPr>
            <a:lvl5pPr marL="2286000" lvl="4" indent="-228600" algn="l">
              <a:lnSpc>
                <a:spcPct val="100000"/>
              </a:lnSpc>
              <a:spcBef>
                <a:spcPts val="1000"/>
              </a:spcBef>
              <a:spcAft>
                <a:spcPts val="0"/>
              </a:spcAft>
              <a:buSzPts val="1000"/>
              <a:buNone/>
              <a:defRPr sz="1000"/>
            </a:lvl5pPr>
            <a:lvl6pPr marL="2743200" lvl="5" indent="-228600" algn="l">
              <a:lnSpc>
                <a:spcPct val="100000"/>
              </a:lnSpc>
              <a:spcBef>
                <a:spcPts val="1000"/>
              </a:spcBef>
              <a:spcAft>
                <a:spcPts val="0"/>
              </a:spcAft>
              <a:buSzPts val="1000"/>
              <a:buNone/>
              <a:defRPr sz="1000"/>
            </a:lvl6pPr>
            <a:lvl7pPr marL="3200400" lvl="6" indent="-228600" algn="l">
              <a:lnSpc>
                <a:spcPct val="100000"/>
              </a:lnSpc>
              <a:spcBef>
                <a:spcPts val="1000"/>
              </a:spcBef>
              <a:spcAft>
                <a:spcPts val="0"/>
              </a:spcAft>
              <a:buSzPts val="1000"/>
              <a:buNone/>
              <a:defRPr sz="1000"/>
            </a:lvl7pPr>
            <a:lvl8pPr marL="3657600" lvl="7" indent="-228600" algn="l">
              <a:lnSpc>
                <a:spcPct val="100000"/>
              </a:lnSpc>
              <a:spcBef>
                <a:spcPts val="1000"/>
              </a:spcBef>
              <a:spcAft>
                <a:spcPts val="0"/>
              </a:spcAft>
              <a:buSzPts val="1000"/>
              <a:buNone/>
              <a:defRPr sz="1000"/>
            </a:lvl8pPr>
            <a:lvl9pPr marL="4114800" lvl="8" indent="-228600" algn="l">
              <a:lnSpc>
                <a:spcPct val="100000"/>
              </a:lnSpc>
              <a:spcBef>
                <a:spcPts val="1000"/>
              </a:spcBef>
              <a:spcAft>
                <a:spcPts val="0"/>
              </a:spcAft>
              <a:buSzPts val="1000"/>
              <a:buNone/>
              <a:defRPr sz="1000"/>
            </a:lvl9pPr>
          </a:lstStyle>
          <a:p>
            <a:endParaRPr/>
          </a:p>
        </p:txBody>
      </p:sp>
      <p:sp>
        <p:nvSpPr>
          <p:cNvPr id="70" name="Google Shape;70;p53"/>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3"/>
          <p:cNvSpPr txBox="1">
            <a:spLocks noGrp="1"/>
          </p:cNvSpPr>
          <p:nvPr>
            <p:ph type="ftr" idx="11"/>
          </p:nvPr>
        </p:nvSpPr>
        <p:spPr>
          <a:xfrm>
            <a:off x="640080" y="6236208"/>
            <a:ext cx="3803904" cy="32004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3"/>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9"/>
        <p:cNvGrpSpPr/>
        <p:nvPr/>
      </p:nvGrpSpPr>
      <p:grpSpPr>
        <a:xfrm>
          <a:off x="0" y="0"/>
          <a:ext cx="0" cy="0"/>
          <a:chOff x="0" y="0"/>
          <a:chExt cx="0" cy="0"/>
        </a:xfrm>
      </p:grpSpPr>
      <p:sp>
        <p:nvSpPr>
          <p:cNvPr id="10" name="Google Shape;10;p44"/>
          <p:cNvSpPr txBox="1">
            <a:spLocks noGrp="1"/>
          </p:cNvSpPr>
          <p:nvPr>
            <p:ph type="title"/>
          </p:nvPr>
        </p:nvSpPr>
        <p:spPr>
          <a:xfrm>
            <a:off x="1606045" y="964692"/>
            <a:ext cx="5937755" cy="118872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marR="0" lvl="0" algn="ctr" rtl="0">
              <a:lnSpc>
                <a:spcPct val="90000"/>
              </a:lnSpc>
              <a:spcBef>
                <a:spcPts val="0"/>
              </a:spcBef>
              <a:spcAft>
                <a:spcPts val="0"/>
              </a:spcAft>
              <a:buClr>
                <a:srgbClr val="262626"/>
              </a:buClr>
              <a:buSzPts val="2600"/>
              <a:buFont typeface="Gill Sans"/>
              <a:buNone/>
              <a:defRPr sz="2600" b="0" i="0" u="none" strike="noStrike" cap="none">
                <a:solidFill>
                  <a:srgbClr val="262626"/>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4"/>
          <p:cNvSpPr txBox="1">
            <a:spLocks noGrp="1"/>
          </p:cNvSpPr>
          <p:nvPr>
            <p:ph type="body" idx="1"/>
          </p:nvPr>
        </p:nvSpPr>
        <p:spPr>
          <a:xfrm>
            <a:off x="1606045" y="2638045"/>
            <a:ext cx="5937755" cy="3101983"/>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1000"/>
              </a:spcBef>
              <a:spcAft>
                <a:spcPts val="0"/>
              </a:spcAft>
              <a:buClr>
                <a:schemeClr val="accent2"/>
              </a:buClr>
              <a:buSzPts val="1800"/>
              <a:buFont typeface="Arial"/>
              <a:buChar char="•"/>
              <a:defRPr sz="1800" b="0" i="0" u="none" strike="noStrike" cap="none">
                <a:solidFill>
                  <a:srgbClr val="262626"/>
                </a:solidFill>
                <a:latin typeface="Gill Sans"/>
                <a:ea typeface="Gill Sans"/>
                <a:cs typeface="Gill Sans"/>
                <a:sym typeface="Gill Sans"/>
              </a:defRPr>
            </a:lvl1pPr>
            <a:lvl2pPr marL="914400" marR="0" lvl="1"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2pPr>
            <a:lvl3pPr marL="1371600" marR="0" lvl="2"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3pPr>
            <a:lvl4pPr marL="1828800" marR="0" lvl="3"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4pPr>
            <a:lvl5pPr marL="2286000" marR="0" lvl="4"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5pPr>
            <a:lvl6pPr marL="2743200" marR="0" lvl="5"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6pPr>
            <a:lvl7pPr marL="3200400" marR="0" lvl="6"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7pPr>
            <a:lvl8pPr marL="3657600" marR="0" lvl="7"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8pPr>
            <a:lvl9pPr marL="4114800" marR="0" lvl="8"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9pPr>
          </a:lstStyle>
          <a:p>
            <a:endParaRPr/>
          </a:p>
        </p:txBody>
      </p:sp>
      <p:sp>
        <p:nvSpPr>
          <p:cNvPr id="12" name="Google Shape;12;p44"/>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3" name="Google Shape;13;p44"/>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4" name="Google Shape;14;p44"/>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marR="0" lvl="0" indent="0" algn="ctr" rtl="0">
              <a:spcBef>
                <a:spcPts val="0"/>
              </a:spcBef>
              <a:buNone/>
              <a:defRPr sz="1100" b="0" i="0" u="none" strike="noStrike" cap="none">
                <a:solidFill>
                  <a:srgbClr val="FFFFFF"/>
                </a:solidFill>
                <a:latin typeface="Gill Sans"/>
                <a:ea typeface="Gill Sans"/>
                <a:cs typeface="Gill Sans"/>
                <a:sym typeface="Gill Sans"/>
              </a:defRPr>
            </a:lvl1pPr>
            <a:lvl2pPr marL="0" marR="0" lvl="1" indent="0" algn="ctr" rtl="0">
              <a:spcBef>
                <a:spcPts val="0"/>
              </a:spcBef>
              <a:buNone/>
              <a:defRPr sz="1100" b="0" i="0" u="none" strike="noStrike" cap="none">
                <a:solidFill>
                  <a:srgbClr val="FFFFFF"/>
                </a:solidFill>
                <a:latin typeface="Gill Sans"/>
                <a:ea typeface="Gill Sans"/>
                <a:cs typeface="Gill Sans"/>
                <a:sym typeface="Gill Sans"/>
              </a:defRPr>
            </a:lvl2pPr>
            <a:lvl3pPr marL="0" marR="0" lvl="2" indent="0" algn="ctr" rtl="0">
              <a:spcBef>
                <a:spcPts val="0"/>
              </a:spcBef>
              <a:buNone/>
              <a:defRPr sz="1100" b="0" i="0" u="none" strike="noStrike" cap="none">
                <a:solidFill>
                  <a:srgbClr val="FFFFFF"/>
                </a:solidFill>
                <a:latin typeface="Gill Sans"/>
                <a:ea typeface="Gill Sans"/>
                <a:cs typeface="Gill Sans"/>
                <a:sym typeface="Gill Sans"/>
              </a:defRPr>
            </a:lvl3pPr>
            <a:lvl4pPr marL="0" marR="0" lvl="3" indent="0" algn="ctr" rtl="0">
              <a:spcBef>
                <a:spcPts val="0"/>
              </a:spcBef>
              <a:buNone/>
              <a:defRPr sz="1100" b="0" i="0" u="none" strike="noStrike" cap="none">
                <a:solidFill>
                  <a:srgbClr val="FFFFFF"/>
                </a:solidFill>
                <a:latin typeface="Gill Sans"/>
                <a:ea typeface="Gill Sans"/>
                <a:cs typeface="Gill Sans"/>
                <a:sym typeface="Gill Sans"/>
              </a:defRPr>
            </a:lvl4pPr>
            <a:lvl5pPr marL="0" marR="0" lvl="4" indent="0" algn="ctr" rtl="0">
              <a:spcBef>
                <a:spcPts val="0"/>
              </a:spcBef>
              <a:buNone/>
              <a:defRPr sz="1100" b="0" i="0" u="none" strike="noStrike" cap="none">
                <a:solidFill>
                  <a:srgbClr val="FFFFFF"/>
                </a:solidFill>
                <a:latin typeface="Gill Sans"/>
                <a:ea typeface="Gill Sans"/>
                <a:cs typeface="Gill Sans"/>
                <a:sym typeface="Gill Sans"/>
              </a:defRPr>
            </a:lvl5pPr>
            <a:lvl6pPr marL="0" marR="0" lvl="5" indent="0" algn="ctr" rtl="0">
              <a:spcBef>
                <a:spcPts val="0"/>
              </a:spcBef>
              <a:buNone/>
              <a:defRPr sz="1100" b="0" i="0" u="none" strike="noStrike" cap="none">
                <a:solidFill>
                  <a:srgbClr val="FFFFFF"/>
                </a:solidFill>
                <a:latin typeface="Gill Sans"/>
                <a:ea typeface="Gill Sans"/>
                <a:cs typeface="Gill Sans"/>
                <a:sym typeface="Gill Sans"/>
              </a:defRPr>
            </a:lvl6pPr>
            <a:lvl7pPr marL="0" marR="0" lvl="6" indent="0" algn="ctr" rtl="0">
              <a:spcBef>
                <a:spcPts val="0"/>
              </a:spcBef>
              <a:buNone/>
              <a:defRPr sz="1100" b="0" i="0" u="none" strike="noStrike" cap="none">
                <a:solidFill>
                  <a:srgbClr val="FFFFFF"/>
                </a:solidFill>
                <a:latin typeface="Gill Sans"/>
                <a:ea typeface="Gill Sans"/>
                <a:cs typeface="Gill Sans"/>
                <a:sym typeface="Gill Sans"/>
              </a:defRPr>
            </a:lvl7pPr>
            <a:lvl8pPr marL="0" marR="0" lvl="7" indent="0" algn="ctr" rtl="0">
              <a:spcBef>
                <a:spcPts val="0"/>
              </a:spcBef>
              <a:buNone/>
              <a:defRPr sz="1100" b="0" i="0" u="none" strike="noStrike" cap="none">
                <a:solidFill>
                  <a:srgbClr val="FFFFFF"/>
                </a:solidFill>
                <a:latin typeface="Gill Sans"/>
                <a:ea typeface="Gill Sans"/>
                <a:cs typeface="Gill Sans"/>
                <a:sym typeface="Gill Sans"/>
              </a:defRPr>
            </a:lvl8pPr>
            <a:lvl9pPr marL="0" marR="0" lvl="8" indent="0" algn="ctr" rtl="0">
              <a:spcBef>
                <a:spcPts val="0"/>
              </a:spcBef>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85"/>
        <p:cNvGrpSpPr/>
        <p:nvPr/>
      </p:nvGrpSpPr>
      <p:grpSpPr>
        <a:xfrm>
          <a:off x="0" y="0"/>
          <a:ext cx="0" cy="0"/>
          <a:chOff x="0" y="0"/>
          <a:chExt cx="0" cy="0"/>
        </a:xfrm>
      </p:grpSpPr>
      <p:sp>
        <p:nvSpPr>
          <p:cNvPr id="86" name="Google Shape;86;g25bc6038ad3_2_0"/>
          <p:cNvSpPr txBox="1">
            <a:spLocks noGrp="1"/>
          </p:cNvSpPr>
          <p:nvPr>
            <p:ph type="title"/>
          </p:nvPr>
        </p:nvSpPr>
        <p:spPr>
          <a:xfrm>
            <a:off x="1606045" y="964692"/>
            <a:ext cx="5937755" cy="118872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marR="0" lvl="0" algn="ctr" rtl="0">
              <a:lnSpc>
                <a:spcPct val="90000"/>
              </a:lnSpc>
              <a:spcBef>
                <a:spcPts val="0"/>
              </a:spcBef>
              <a:spcAft>
                <a:spcPts val="0"/>
              </a:spcAft>
              <a:buClr>
                <a:srgbClr val="262626"/>
              </a:buClr>
              <a:buSzPts val="2600"/>
              <a:buFont typeface="Gill Sans"/>
              <a:buNone/>
              <a:defRPr sz="2600" b="0" i="0" u="none" strike="noStrike" cap="none">
                <a:solidFill>
                  <a:srgbClr val="262626"/>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7" name="Google Shape;87;g25bc6038ad3_2_0"/>
          <p:cNvSpPr txBox="1">
            <a:spLocks noGrp="1"/>
          </p:cNvSpPr>
          <p:nvPr>
            <p:ph type="body" idx="1"/>
          </p:nvPr>
        </p:nvSpPr>
        <p:spPr>
          <a:xfrm>
            <a:off x="1606045" y="2638045"/>
            <a:ext cx="5937755" cy="3101983"/>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1000"/>
              </a:spcBef>
              <a:spcAft>
                <a:spcPts val="0"/>
              </a:spcAft>
              <a:buClr>
                <a:schemeClr val="accent2"/>
              </a:buClr>
              <a:buSzPts val="1800"/>
              <a:buFont typeface="Arial"/>
              <a:buChar char="•"/>
              <a:defRPr sz="1800" b="0" i="0" u="none" strike="noStrike" cap="none">
                <a:solidFill>
                  <a:srgbClr val="262626"/>
                </a:solidFill>
                <a:latin typeface="Gill Sans"/>
                <a:ea typeface="Gill Sans"/>
                <a:cs typeface="Gill Sans"/>
                <a:sym typeface="Gill Sans"/>
              </a:defRPr>
            </a:lvl1pPr>
            <a:lvl2pPr marL="914400" marR="0" lvl="1"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2pPr>
            <a:lvl3pPr marL="1371600" marR="0" lvl="2"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3pPr>
            <a:lvl4pPr marL="1828800" marR="0" lvl="3"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4pPr>
            <a:lvl5pPr marL="2286000" marR="0" lvl="4"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5pPr>
            <a:lvl6pPr marL="2743200" marR="0" lvl="5"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6pPr>
            <a:lvl7pPr marL="3200400" marR="0" lvl="6"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7pPr>
            <a:lvl8pPr marL="3657600" marR="0" lvl="7"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8pPr>
            <a:lvl9pPr marL="4114800" marR="0" lvl="8"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9pPr>
          </a:lstStyle>
          <a:p>
            <a:endParaRPr/>
          </a:p>
        </p:txBody>
      </p:sp>
      <p:sp>
        <p:nvSpPr>
          <p:cNvPr id="88" name="Google Shape;88;g25bc6038ad3_2_0"/>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89" name="Google Shape;89;g25bc6038ad3_2_0"/>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90" name="Google Shape;90;g25bc6038ad3_2_0"/>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marR="0" lvl="0" indent="0" algn="ctr" rtl="0">
              <a:spcBef>
                <a:spcPts val="0"/>
              </a:spcBef>
              <a:buNone/>
              <a:defRPr sz="1100" b="0" i="0" u="none" strike="noStrike" cap="none">
                <a:solidFill>
                  <a:srgbClr val="FFFFFF"/>
                </a:solidFill>
                <a:latin typeface="Gill Sans"/>
                <a:ea typeface="Gill Sans"/>
                <a:cs typeface="Gill Sans"/>
                <a:sym typeface="Gill Sans"/>
              </a:defRPr>
            </a:lvl1pPr>
            <a:lvl2pPr marL="0" marR="0" lvl="1" indent="0" algn="ctr" rtl="0">
              <a:spcBef>
                <a:spcPts val="0"/>
              </a:spcBef>
              <a:buNone/>
              <a:defRPr sz="1100" b="0" i="0" u="none" strike="noStrike" cap="none">
                <a:solidFill>
                  <a:srgbClr val="FFFFFF"/>
                </a:solidFill>
                <a:latin typeface="Gill Sans"/>
                <a:ea typeface="Gill Sans"/>
                <a:cs typeface="Gill Sans"/>
                <a:sym typeface="Gill Sans"/>
              </a:defRPr>
            </a:lvl2pPr>
            <a:lvl3pPr marL="0" marR="0" lvl="2" indent="0" algn="ctr" rtl="0">
              <a:spcBef>
                <a:spcPts val="0"/>
              </a:spcBef>
              <a:buNone/>
              <a:defRPr sz="1100" b="0" i="0" u="none" strike="noStrike" cap="none">
                <a:solidFill>
                  <a:srgbClr val="FFFFFF"/>
                </a:solidFill>
                <a:latin typeface="Gill Sans"/>
                <a:ea typeface="Gill Sans"/>
                <a:cs typeface="Gill Sans"/>
                <a:sym typeface="Gill Sans"/>
              </a:defRPr>
            </a:lvl3pPr>
            <a:lvl4pPr marL="0" marR="0" lvl="3" indent="0" algn="ctr" rtl="0">
              <a:spcBef>
                <a:spcPts val="0"/>
              </a:spcBef>
              <a:buNone/>
              <a:defRPr sz="1100" b="0" i="0" u="none" strike="noStrike" cap="none">
                <a:solidFill>
                  <a:srgbClr val="FFFFFF"/>
                </a:solidFill>
                <a:latin typeface="Gill Sans"/>
                <a:ea typeface="Gill Sans"/>
                <a:cs typeface="Gill Sans"/>
                <a:sym typeface="Gill Sans"/>
              </a:defRPr>
            </a:lvl4pPr>
            <a:lvl5pPr marL="0" marR="0" lvl="4" indent="0" algn="ctr" rtl="0">
              <a:spcBef>
                <a:spcPts val="0"/>
              </a:spcBef>
              <a:buNone/>
              <a:defRPr sz="1100" b="0" i="0" u="none" strike="noStrike" cap="none">
                <a:solidFill>
                  <a:srgbClr val="FFFFFF"/>
                </a:solidFill>
                <a:latin typeface="Gill Sans"/>
                <a:ea typeface="Gill Sans"/>
                <a:cs typeface="Gill Sans"/>
                <a:sym typeface="Gill Sans"/>
              </a:defRPr>
            </a:lvl5pPr>
            <a:lvl6pPr marL="0" marR="0" lvl="5" indent="0" algn="ctr" rtl="0">
              <a:spcBef>
                <a:spcPts val="0"/>
              </a:spcBef>
              <a:buNone/>
              <a:defRPr sz="1100" b="0" i="0" u="none" strike="noStrike" cap="none">
                <a:solidFill>
                  <a:srgbClr val="FFFFFF"/>
                </a:solidFill>
                <a:latin typeface="Gill Sans"/>
                <a:ea typeface="Gill Sans"/>
                <a:cs typeface="Gill Sans"/>
                <a:sym typeface="Gill Sans"/>
              </a:defRPr>
            </a:lvl6pPr>
            <a:lvl7pPr marL="0" marR="0" lvl="6" indent="0" algn="ctr" rtl="0">
              <a:spcBef>
                <a:spcPts val="0"/>
              </a:spcBef>
              <a:buNone/>
              <a:defRPr sz="1100" b="0" i="0" u="none" strike="noStrike" cap="none">
                <a:solidFill>
                  <a:srgbClr val="FFFFFF"/>
                </a:solidFill>
                <a:latin typeface="Gill Sans"/>
                <a:ea typeface="Gill Sans"/>
                <a:cs typeface="Gill Sans"/>
                <a:sym typeface="Gill Sans"/>
              </a:defRPr>
            </a:lvl7pPr>
            <a:lvl8pPr marL="0" marR="0" lvl="7" indent="0" algn="ctr" rtl="0">
              <a:spcBef>
                <a:spcPts val="0"/>
              </a:spcBef>
              <a:buNone/>
              <a:defRPr sz="1100" b="0" i="0" u="none" strike="noStrike" cap="none">
                <a:solidFill>
                  <a:srgbClr val="FFFFFF"/>
                </a:solidFill>
                <a:latin typeface="Gill Sans"/>
                <a:ea typeface="Gill Sans"/>
                <a:cs typeface="Gill Sans"/>
                <a:sym typeface="Gill Sans"/>
              </a:defRPr>
            </a:lvl8pPr>
            <a:lvl9pPr marL="0" marR="0" lvl="8" indent="0" algn="ctr" rtl="0">
              <a:spcBef>
                <a:spcPts val="0"/>
              </a:spcBef>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mailto:jenny@buncombepfc.org"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165"/>
        <p:cNvGrpSpPr/>
        <p:nvPr/>
      </p:nvGrpSpPr>
      <p:grpSpPr>
        <a:xfrm>
          <a:off x="0" y="0"/>
          <a:ext cx="0" cy="0"/>
          <a:chOff x="0" y="0"/>
          <a:chExt cx="0" cy="0"/>
        </a:xfrm>
      </p:grpSpPr>
      <p:sp>
        <p:nvSpPr>
          <p:cNvPr id="166" name="Google Shape;166;g25bc6038ad3_2_76"/>
          <p:cNvSpPr/>
          <p:nvPr/>
        </p:nvSpPr>
        <p:spPr>
          <a:xfrm>
            <a:off x="0" y="-2"/>
            <a:ext cx="9144000" cy="4918511"/>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67" name="Google Shape;167;g25bc6038ad3_2_76"/>
          <p:cNvSpPr txBox="1">
            <a:spLocks noGrp="1"/>
          </p:cNvSpPr>
          <p:nvPr>
            <p:ph type="ctrTitle"/>
          </p:nvPr>
        </p:nvSpPr>
        <p:spPr>
          <a:xfrm>
            <a:off x="1200149" y="4269281"/>
            <a:ext cx="7062107" cy="1408461"/>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182875" tIns="182875" rIns="182875" bIns="182875" anchor="ctr" anchorCtr="1">
            <a:normAutofit/>
          </a:bodyPr>
          <a:lstStyle/>
          <a:p>
            <a:pPr marL="182880" lvl="0" indent="0" algn="ctr" rtl="0">
              <a:lnSpc>
                <a:spcPct val="90000"/>
              </a:lnSpc>
              <a:spcBef>
                <a:spcPts val="0"/>
              </a:spcBef>
              <a:spcAft>
                <a:spcPts val="0"/>
              </a:spcAft>
              <a:buClr>
                <a:srgbClr val="262626"/>
              </a:buClr>
              <a:buSzPts val="2000"/>
              <a:buFont typeface="Gill Sans"/>
              <a:buNone/>
            </a:pPr>
            <a:r>
              <a:rPr lang="en-US" sz="2000"/>
              <a:t>CHILD CARE WORKFORCE: SETTING THE STAGE</a:t>
            </a:r>
            <a:br>
              <a:rPr lang="en-US" sz="2000"/>
            </a:br>
            <a:r>
              <a:rPr lang="en-US" sz="2000"/>
              <a:t>IN BUNCOMBE COUNTY</a:t>
            </a:r>
            <a:br>
              <a:rPr lang="en-US" sz="2000"/>
            </a:br>
            <a:r>
              <a:rPr lang="en-US" sz="2000"/>
              <a:t>JULY 2023</a:t>
            </a:r>
            <a:endParaRPr/>
          </a:p>
        </p:txBody>
      </p:sp>
      <p:pic>
        <p:nvPicPr>
          <p:cNvPr id="168" name="Google Shape;168;g25bc6038ad3_2_76"/>
          <p:cNvPicPr preferRelativeResize="0"/>
          <p:nvPr/>
        </p:nvPicPr>
        <p:blipFill rotWithShape="1">
          <a:blip r:embed="rId3">
            <a:alphaModFix/>
          </a:blip>
          <a:srcRect/>
          <a:stretch/>
        </p:blipFill>
        <p:spPr>
          <a:xfrm>
            <a:off x="1719439" y="373226"/>
            <a:ext cx="5705122" cy="3808168"/>
          </a:xfrm>
          <a:prstGeom prst="rect">
            <a:avLst/>
          </a:prstGeom>
          <a:noFill/>
          <a:ln>
            <a:noFill/>
          </a:ln>
        </p:spPr>
      </p:pic>
      <p:pic>
        <p:nvPicPr>
          <p:cNvPr id="169" name="Google Shape;169;g25bc6038ad3_2_76" descr="Graphical user interface&#10;&#10;Description automatically generated"/>
          <p:cNvPicPr preferRelativeResize="0"/>
          <p:nvPr/>
        </p:nvPicPr>
        <p:blipFill rotWithShape="1">
          <a:blip r:embed="rId4">
            <a:alphaModFix/>
          </a:blip>
          <a:srcRect/>
          <a:stretch/>
        </p:blipFill>
        <p:spPr>
          <a:xfrm>
            <a:off x="3651150" y="5677743"/>
            <a:ext cx="1478226" cy="80703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41"/>
        <p:cNvGrpSpPr/>
        <p:nvPr/>
      </p:nvGrpSpPr>
      <p:grpSpPr>
        <a:xfrm>
          <a:off x="0" y="0"/>
          <a:ext cx="0" cy="0"/>
          <a:chOff x="0" y="0"/>
          <a:chExt cx="0" cy="0"/>
        </a:xfrm>
      </p:grpSpPr>
      <p:sp>
        <p:nvSpPr>
          <p:cNvPr id="242" name="Google Shape;242;g25bc6038ad3_2_144"/>
          <p:cNvSpPr txBox="1">
            <a:spLocks noGrp="1"/>
          </p:cNvSpPr>
          <p:nvPr>
            <p:ph type="title"/>
          </p:nvPr>
        </p:nvSpPr>
        <p:spPr>
          <a:xfrm>
            <a:off x="388620" y="302711"/>
            <a:ext cx="8366759" cy="625136"/>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fontScale="90000"/>
          </a:bodyPr>
          <a:lstStyle/>
          <a:p>
            <a:pPr marL="0" lvl="0" indent="0" algn="ctr" rtl="0">
              <a:lnSpc>
                <a:spcPct val="90000"/>
              </a:lnSpc>
              <a:spcBef>
                <a:spcPts val="0"/>
              </a:spcBef>
              <a:spcAft>
                <a:spcPts val="0"/>
              </a:spcAft>
              <a:buClr>
                <a:schemeClr val="dk1"/>
              </a:buClr>
              <a:buSzPct val="100000"/>
              <a:buFont typeface="Poppins"/>
              <a:buNone/>
            </a:pPr>
            <a:r>
              <a:rPr lang="en-US">
                <a:solidFill>
                  <a:schemeClr val="dk1"/>
                </a:solidFill>
                <a:latin typeface="Poppins"/>
                <a:ea typeface="Poppins"/>
                <a:cs typeface="Poppins"/>
                <a:sym typeface="Poppins"/>
              </a:rPr>
              <a:t>QUESTIONS?</a:t>
            </a:r>
            <a:endParaRPr/>
          </a:p>
        </p:txBody>
      </p:sp>
      <p:sp>
        <p:nvSpPr>
          <p:cNvPr id="243" name="Google Shape;243;g25bc6038ad3_2_144"/>
          <p:cNvSpPr txBox="1">
            <a:spLocks noGrp="1"/>
          </p:cNvSpPr>
          <p:nvPr>
            <p:ph type="body" idx="1"/>
          </p:nvPr>
        </p:nvSpPr>
        <p:spPr>
          <a:xfrm>
            <a:off x="718564" y="5774448"/>
            <a:ext cx="4842788" cy="985109"/>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00000"/>
              </a:lnSpc>
              <a:spcBef>
                <a:spcPts val="0"/>
              </a:spcBef>
              <a:spcAft>
                <a:spcPts val="0"/>
              </a:spcAft>
              <a:buClr>
                <a:schemeClr val="dk1"/>
              </a:buClr>
              <a:buSzPct val="100000"/>
              <a:buNone/>
            </a:pPr>
            <a:r>
              <a:rPr lang="en-US" dirty="0">
                <a:solidFill>
                  <a:schemeClr val="lt1"/>
                </a:solidFill>
                <a:latin typeface="Poppins"/>
                <a:ea typeface="Poppins"/>
                <a:cs typeface="Poppins"/>
                <a:sym typeface="Poppins"/>
              </a:rPr>
              <a:t>Jenny Vial, Director of Child Care Resources </a:t>
            </a:r>
            <a:endParaRPr dirty="0"/>
          </a:p>
          <a:p>
            <a:pPr marL="0" lvl="0" indent="0" algn="l" rtl="0">
              <a:lnSpc>
                <a:spcPct val="100000"/>
              </a:lnSpc>
              <a:spcBef>
                <a:spcPts val="1000"/>
              </a:spcBef>
              <a:spcAft>
                <a:spcPts val="0"/>
              </a:spcAft>
              <a:buClr>
                <a:schemeClr val="dk1"/>
              </a:buClr>
              <a:buSzPct val="100000"/>
              <a:buNone/>
            </a:pPr>
            <a:r>
              <a:rPr lang="en-US" u="sng" dirty="0">
                <a:solidFill>
                  <a:schemeClr val="hlink"/>
                </a:solidFill>
                <a:latin typeface="Poppins"/>
                <a:ea typeface="Poppins"/>
                <a:cs typeface="Poppins"/>
                <a:sym typeface="Poppins"/>
                <a:hlinkClick r:id="rId3"/>
              </a:rPr>
              <a:t>jenny@buncombepfc.org</a:t>
            </a:r>
            <a:r>
              <a:rPr lang="en-US" dirty="0">
                <a:solidFill>
                  <a:schemeClr val="lt1"/>
                </a:solidFill>
                <a:latin typeface="Poppins"/>
                <a:ea typeface="Poppins"/>
                <a:cs typeface="Poppins"/>
                <a:sym typeface="Poppins"/>
              </a:rPr>
              <a:t> * 828.407.2062</a:t>
            </a:r>
            <a:endParaRPr dirty="0"/>
          </a:p>
          <a:p>
            <a:pPr marL="0" lvl="0" indent="0" algn="l" rtl="0">
              <a:lnSpc>
                <a:spcPct val="100000"/>
              </a:lnSpc>
              <a:spcBef>
                <a:spcPts val="1000"/>
              </a:spcBef>
              <a:spcAft>
                <a:spcPts val="0"/>
              </a:spcAft>
              <a:buClr>
                <a:schemeClr val="dk1"/>
              </a:buClr>
              <a:buSzPct val="100000"/>
              <a:buNone/>
            </a:pPr>
            <a:r>
              <a:rPr lang="en-US" dirty="0">
                <a:solidFill>
                  <a:schemeClr val="lt1"/>
                </a:solidFill>
                <a:latin typeface="Poppins"/>
                <a:ea typeface="Poppins"/>
                <a:cs typeface="Poppins"/>
                <a:sym typeface="Poppins"/>
              </a:rPr>
              <a:t>www.buncombepfc.org</a:t>
            </a:r>
            <a:endParaRPr dirty="0">
              <a:solidFill>
                <a:schemeClr val="lt1"/>
              </a:solidFill>
              <a:latin typeface="Poppins"/>
              <a:ea typeface="Poppins"/>
              <a:cs typeface="Poppins"/>
              <a:sym typeface="Poppins"/>
            </a:endParaRPr>
          </a:p>
          <a:p>
            <a:pPr marL="228600" lvl="0" indent="-122872" algn="l" rtl="0">
              <a:lnSpc>
                <a:spcPct val="100000"/>
              </a:lnSpc>
              <a:spcBef>
                <a:spcPts val="1000"/>
              </a:spcBef>
              <a:spcAft>
                <a:spcPts val="0"/>
              </a:spcAft>
              <a:buSzPct val="100000"/>
              <a:buNone/>
            </a:pPr>
            <a:endParaRPr dirty="0">
              <a:solidFill>
                <a:schemeClr val="lt1"/>
              </a:solidFill>
            </a:endParaRPr>
          </a:p>
        </p:txBody>
      </p:sp>
      <p:pic>
        <p:nvPicPr>
          <p:cNvPr id="244" name="Google Shape;244;g25bc6038ad3_2_144" descr="BCP-logo.jpeg"/>
          <p:cNvPicPr preferRelativeResize="0"/>
          <p:nvPr/>
        </p:nvPicPr>
        <p:blipFill rotWithShape="1">
          <a:blip r:embed="rId4">
            <a:alphaModFix/>
          </a:blip>
          <a:srcRect/>
          <a:stretch/>
        </p:blipFill>
        <p:spPr>
          <a:xfrm>
            <a:off x="6485529" y="5738605"/>
            <a:ext cx="2379654" cy="985109"/>
          </a:xfrm>
          <a:prstGeom prst="rect">
            <a:avLst/>
          </a:prstGeom>
          <a:noFill/>
          <a:ln>
            <a:noFill/>
          </a:ln>
        </p:spPr>
      </p:pic>
      <p:pic>
        <p:nvPicPr>
          <p:cNvPr id="245" name="Google Shape;245;g25bc6038ad3_2_144"/>
          <p:cNvPicPr preferRelativeResize="0"/>
          <p:nvPr/>
        </p:nvPicPr>
        <p:blipFill rotWithShape="1">
          <a:blip r:embed="rId5">
            <a:alphaModFix/>
          </a:blip>
          <a:srcRect/>
          <a:stretch/>
        </p:blipFill>
        <p:spPr>
          <a:xfrm>
            <a:off x="1624892" y="1316405"/>
            <a:ext cx="6050464" cy="403364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174"/>
        <p:cNvGrpSpPr/>
        <p:nvPr/>
      </p:nvGrpSpPr>
      <p:grpSpPr>
        <a:xfrm>
          <a:off x="0" y="0"/>
          <a:ext cx="0" cy="0"/>
          <a:chOff x="0" y="0"/>
          <a:chExt cx="0" cy="0"/>
        </a:xfrm>
      </p:grpSpPr>
      <p:sp>
        <p:nvSpPr>
          <p:cNvPr id="175" name="Google Shape;175;g25bc6038ad3_2_85"/>
          <p:cNvSpPr txBox="1">
            <a:spLocks noGrp="1"/>
          </p:cNvSpPr>
          <p:nvPr>
            <p:ph type="title"/>
          </p:nvPr>
        </p:nvSpPr>
        <p:spPr>
          <a:xfrm>
            <a:off x="489529" y="766504"/>
            <a:ext cx="2511660" cy="1661916"/>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1700"/>
              <a:buFont typeface="Poppins"/>
              <a:buNone/>
            </a:pPr>
            <a:r>
              <a:rPr lang="en-US" sz="1700">
                <a:latin typeface="Poppins"/>
                <a:ea typeface="Poppins"/>
                <a:cs typeface="Poppins"/>
                <a:sym typeface="Poppins"/>
              </a:rPr>
              <a:t>FACTORS : ECE WORKFORCE SHORTAGE</a:t>
            </a:r>
            <a:endParaRPr/>
          </a:p>
        </p:txBody>
      </p:sp>
      <p:sp>
        <p:nvSpPr>
          <p:cNvPr id="176" name="Google Shape;176;g25bc6038ad3_2_85"/>
          <p:cNvSpPr txBox="1">
            <a:spLocks noGrp="1"/>
          </p:cNvSpPr>
          <p:nvPr>
            <p:ph type="body" idx="1"/>
          </p:nvPr>
        </p:nvSpPr>
        <p:spPr>
          <a:xfrm>
            <a:off x="489450" y="2640700"/>
            <a:ext cx="2817000" cy="3992700"/>
          </a:xfrm>
          <a:prstGeom prst="rect">
            <a:avLst/>
          </a:prstGeom>
          <a:noFill/>
          <a:ln>
            <a:noFill/>
          </a:ln>
        </p:spPr>
        <p:txBody>
          <a:bodyPr spcFirstLastPara="1" wrap="square" lIns="91425" tIns="45700" rIns="91425" bIns="45700" anchor="t" anchorCtr="0">
            <a:normAutofit fontScale="62500" lnSpcReduction="20000"/>
          </a:bodyPr>
          <a:lstStyle/>
          <a:p>
            <a:pPr marL="228600" lvl="0" indent="-238292" algn="l" rtl="0">
              <a:lnSpc>
                <a:spcPct val="100000"/>
              </a:lnSpc>
              <a:spcBef>
                <a:spcPts val="0"/>
              </a:spcBef>
              <a:spcAft>
                <a:spcPts val="0"/>
              </a:spcAft>
              <a:buClr>
                <a:schemeClr val="dk1"/>
              </a:buClr>
              <a:buSzPct val="100000"/>
              <a:buFont typeface="Noto Sans Symbols"/>
              <a:buChar char="▪"/>
            </a:pPr>
            <a:r>
              <a:rPr lang="en-US" sz="2484">
                <a:latin typeface="Poppins"/>
                <a:ea typeface="Poppins"/>
                <a:cs typeface="Poppins"/>
                <a:sym typeface="Poppins"/>
              </a:rPr>
              <a:t>Compensation &amp; benefits </a:t>
            </a:r>
            <a:endParaRPr sz="2884"/>
          </a:p>
          <a:p>
            <a:pPr marL="228600" lvl="0" indent="-238292" algn="l" rtl="0">
              <a:lnSpc>
                <a:spcPct val="100000"/>
              </a:lnSpc>
              <a:spcBef>
                <a:spcPts val="1000"/>
              </a:spcBef>
              <a:spcAft>
                <a:spcPts val="0"/>
              </a:spcAft>
              <a:buClr>
                <a:schemeClr val="dk1"/>
              </a:buClr>
              <a:buSzPct val="100000"/>
              <a:buFont typeface="Noto Sans Symbols"/>
              <a:buChar char="▪"/>
            </a:pPr>
            <a:r>
              <a:rPr lang="en-US" sz="2484">
                <a:latin typeface="Poppins"/>
                <a:ea typeface="Poppins"/>
                <a:cs typeface="Poppins"/>
                <a:sym typeface="Poppins"/>
              </a:rPr>
              <a:t>High BC housing costs</a:t>
            </a:r>
            <a:endParaRPr sz="2884"/>
          </a:p>
          <a:p>
            <a:pPr marL="228600" lvl="0" indent="-238292" algn="l" rtl="0">
              <a:lnSpc>
                <a:spcPct val="100000"/>
              </a:lnSpc>
              <a:spcBef>
                <a:spcPts val="1000"/>
              </a:spcBef>
              <a:spcAft>
                <a:spcPts val="0"/>
              </a:spcAft>
              <a:buClr>
                <a:schemeClr val="dk1"/>
              </a:buClr>
              <a:buSzPct val="100000"/>
              <a:buFont typeface="Noto Sans Symbols"/>
              <a:buChar char="▪"/>
            </a:pPr>
            <a:r>
              <a:rPr lang="en-US" sz="2484">
                <a:latin typeface="Poppins"/>
                <a:ea typeface="Poppins"/>
                <a:cs typeface="Poppins"/>
                <a:sym typeface="Poppins"/>
              </a:rPr>
              <a:t>Transportation </a:t>
            </a:r>
            <a:endParaRPr sz="2884"/>
          </a:p>
          <a:p>
            <a:pPr marL="228600" lvl="0" indent="-238292" algn="l" rtl="0">
              <a:lnSpc>
                <a:spcPct val="100000"/>
              </a:lnSpc>
              <a:spcBef>
                <a:spcPts val="1000"/>
              </a:spcBef>
              <a:spcAft>
                <a:spcPts val="0"/>
              </a:spcAft>
              <a:buClr>
                <a:schemeClr val="dk1"/>
              </a:buClr>
              <a:buSzPct val="100000"/>
              <a:buFont typeface="Noto Sans Symbols"/>
              <a:buChar char="▪"/>
            </a:pPr>
            <a:r>
              <a:rPr lang="en-US" sz="2484">
                <a:latin typeface="Poppins"/>
                <a:ea typeface="Poppins"/>
                <a:cs typeface="Poppins"/>
                <a:sym typeface="Poppins"/>
              </a:rPr>
              <a:t>Lack of child care slots for own children</a:t>
            </a:r>
            <a:endParaRPr sz="2884"/>
          </a:p>
          <a:p>
            <a:pPr marL="228600" lvl="0" indent="-238292" algn="l" rtl="0">
              <a:lnSpc>
                <a:spcPct val="100000"/>
              </a:lnSpc>
              <a:spcBef>
                <a:spcPts val="1000"/>
              </a:spcBef>
              <a:spcAft>
                <a:spcPts val="0"/>
              </a:spcAft>
              <a:buClr>
                <a:schemeClr val="dk1"/>
              </a:buClr>
              <a:buSzPct val="100000"/>
              <a:buFont typeface="Noto Sans Symbols"/>
              <a:buChar char="▪"/>
            </a:pPr>
            <a:r>
              <a:rPr lang="en-US" sz="2484">
                <a:latin typeface="Poppins"/>
                <a:ea typeface="Poppins"/>
                <a:cs typeface="Poppins"/>
                <a:sym typeface="Poppins"/>
              </a:rPr>
              <a:t>Higher child &amp; family needs following pandemic </a:t>
            </a:r>
            <a:endParaRPr sz="2884"/>
          </a:p>
          <a:p>
            <a:pPr marL="228600" lvl="0" indent="-238292" algn="l" rtl="0">
              <a:lnSpc>
                <a:spcPct val="100000"/>
              </a:lnSpc>
              <a:spcBef>
                <a:spcPts val="1000"/>
              </a:spcBef>
              <a:spcAft>
                <a:spcPts val="0"/>
              </a:spcAft>
              <a:buClr>
                <a:schemeClr val="dk1"/>
              </a:buClr>
              <a:buSzPct val="100000"/>
              <a:buFont typeface="Noto Sans Symbols"/>
              <a:buChar char="▪"/>
            </a:pPr>
            <a:r>
              <a:rPr lang="en-US" sz="2484">
                <a:latin typeface="Poppins"/>
                <a:ea typeface="Poppins"/>
                <a:cs typeface="Poppins"/>
                <a:sym typeface="Poppins"/>
              </a:rPr>
              <a:t>High stress job environment </a:t>
            </a:r>
            <a:endParaRPr sz="2884"/>
          </a:p>
          <a:p>
            <a:pPr marL="228600" lvl="0" indent="-238292" algn="l" rtl="0">
              <a:lnSpc>
                <a:spcPct val="100000"/>
              </a:lnSpc>
              <a:spcBef>
                <a:spcPts val="1000"/>
              </a:spcBef>
              <a:spcAft>
                <a:spcPts val="0"/>
              </a:spcAft>
              <a:buClr>
                <a:schemeClr val="dk1"/>
              </a:buClr>
              <a:buSzPct val="100000"/>
              <a:buFont typeface="Noto Sans Symbols"/>
              <a:buChar char="▪"/>
            </a:pPr>
            <a:r>
              <a:rPr lang="en-US" sz="2484">
                <a:latin typeface="Poppins"/>
                <a:ea typeface="Poppins"/>
                <a:cs typeface="Poppins"/>
                <a:sym typeface="Poppins"/>
              </a:rPr>
              <a:t>High expectations (education, standards, licensing rules) </a:t>
            </a:r>
            <a:endParaRPr sz="1400"/>
          </a:p>
        </p:txBody>
      </p:sp>
      <p:pic>
        <p:nvPicPr>
          <p:cNvPr id="177" name="Google Shape;177;g25bc6038ad3_2_85"/>
          <p:cNvPicPr preferRelativeResize="0"/>
          <p:nvPr/>
        </p:nvPicPr>
        <p:blipFill rotWithShape="1">
          <a:blip r:embed="rId3">
            <a:alphaModFix/>
          </a:blip>
          <a:srcRect l="25777" r="19404"/>
          <a:stretch/>
        </p:blipFill>
        <p:spPr>
          <a:xfrm>
            <a:off x="3490722" y="10"/>
            <a:ext cx="5653278" cy="685799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182"/>
        <p:cNvGrpSpPr/>
        <p:nvPr/>
      </p:nvGrpSpPr>
      <p:grpSpPr>
        <a:xfrm>
          <a:off x="0" y="0"/>
          <a:ext cx="0" cy="0"/>
          <a:chOff x="0" y="0"/>
          <a:chExt cx="0" cy="0"/>
        </a:xfrm>
      </p:grpSpPr>
      <p:sp>
        <p:nvSpPr>
          <p:cNvPr id="183" name="Google Shape;183;g25bc6038ad3_2_99"/>
          <p:cNvSpPr/>
          <p:nvPr/>
        </p:nvSpPr>
        <p:spPr>
          <a:xfrm>
            <a:off x="0" y="0"/>
            <a:ext cx="9144000" cy="68580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84" name="Google Shape;184;g25bc6038ad3_2_99"/>
          <p:cNvSpPr/>
          <p:nvPr/>
        </p:nvSpPr>
        <p:spPr>
          <a:xfrm>
            <a:off x="604647" y="804672"/>
            <a:ext cx="7934706" cy="5248656"/>
          </a:xfrm>
          <a:prstGeom prst="rect">
            <a:avLst/>
          </a:prstGeom>
          <a:solidFill>
            <a:schemeClr val="lt1"/>
          </a:solidFill>
          <a:ln w="25400" cap="sq"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pic>
        <p:nvPicPr>
          <p:cNvPr id="185" name="Google Shape;185;g25bc6038ad3_2_99"/>
          <p:cNvPicPr preferRelativeResize="0"/>
          <p:nvPr/>
        </p:nvPicPr>
        <p:blipFill rotWithShape="1">
          <a:blip r:embed="rId3">
            <a:alphaModFix/>
          </a:blip>
          <a:srcRect/>
          <a:stretch/>
        </p:blipFill>
        <p:spPr>
          <a:xfrm>
            <a:off x="604647" y="1124712"/>
            <a:ext cx="7934706" cy="46085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190"/>
        <p:cNvGrpSpPr/>
        <p:nvPr/>
      </p:nvGrpSpPr>
      <p:grpSpPr>
        <a:xfrm>
          <a:off x="0" y="0"/>
          <a:ext cx="0" cy="0"/>
          <a:chOff x="0" y="0"/>
          <a:chExt cx="0" cy="0"/>
        </a:xfrm>
      </p:grpSpPr>
      <p:sp>
        <p:nvSpPr>
          <p:cNvPr id="191" name="Google Shape;191;g25bc6038ad3_2_106"/>
          <p:cNvSpPr txBox="1">
            <a:spLocks noGrp="1"/>
          </p:cNvSpPr>
          <p:nvPr>
            <p:ph type="title"/>
          </p:nvPr>
        </p:nvSpPr>
        <p:spPr>
          <a:xfrm>
            <a:off x="408225" y="304167"/>
            <a:ext cx="4639200" cy="130380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Autofit/>
          </a:bodyPr>
          <a:lstStyle/>
          <a:p>
            <a:pPr marL="0" lvl="0" indent="0" algn="l" rtl="0">
              <a:lnSpc>
                <a:spcPct val="90000"/>
              </a:lnSpc>
              <a:spcBef>
                <a:spcPts val="0"/>
              </a:spcBef>
              <a:spcAft>
                <a:spcPts val="0"/>
              </a:spcAft>
              <a:buClr>
                <a:srgbClr val="262626"/>
              </a:buClr>
              <a:buSzPts val="1890"/>
              <a:buFont typeface="Poppins"/>
              <a:buNone/>
            </a:pPr>
            <a:r>
              <a:rPr lang="en-US" sz="2090">
                <a:latin typeface="Poppins"/>
                <a:ea typeface="Poppins"/>
                <a:cs typeface="Poppins"/>
                <a:sym typeface="Poppins"/>
              </a:rPr>
              <a:t>Buncombe Child Care Slots:</a:t>
            </a:r>
            <a:endParaRPr sz="2090">
              <a:latin typeface="Poppins"/>
              <a:ea typeface="Poppins"/>
              <a:cs typeface="Poppins"/>
              <a:sym typeface="Poppins"/>
            </a:endParaRPr>
          </a:p>
          <a:p>
            <a:pPr marL="0" lvl="0" indent="0" algn="l" rtl="0">
              <a:lnSpc>
                <a:spcPct val="90000"/>
              </a:lnSpc>
              <a:spcBef>
                <a:spcPts val="0"/>
              </a:spcBef>
              <a:spcAft>
                <a:spcPts val="0"/>
              </a:spcAft>
              <a:buClr>
                <a:srgbClr val="262626"/>
              </a:buClr>
              <a:buSzPts val="1890"/>
              <a:buFont typeface="Poppins"/>
              <a:buNone/>
            </a:pPr>
            <a:r>
              <a:rPr lang="en-US" sz="2090">
                <a:latin typeface="Poppins"/>
                <a:ea typeface="Poppins"/>
                <a:cs typeface="Poppins"/>
                <a:sym typeface="Poppins"/>
              </a:rPr>
              <a:t>Enrollment Changes </a:t>
            </a:r>
            <a:endParaRPr sz="2090">
              <a:latin typeface="Poppins"/>
              <a:ea typeface="Poppins"/>
              <a:cs typeface="Poppins"/>
              <a:sym typeface="Poppins"/>
            </a:endParaRPr>
          </a:p>
          <a:p>
            <a:pPr marL="0" lvl="0" indent="0" algn="l" rtl="0">
              <a:lnSpc>
                <a:spcPct val="90000"/>
              </a:lnSpc>
              <a:spcBef>
                <a:spcPts val="0"/>
              </a:spcBef>
              <a:spcAft>
                <a:spcPts val="0"/>
              </a:spcAft>
              <a:buClr>
                <a:srgbClr val="262626"/>
              </a:buClr>
              <a:buSzPts val="1890"/>
              <a:buFont typeface="Poppins"/>
              <a:buNone/>
            </a:pPr>
            <a:r>
              <a:rPr lang="en-US" sz="2090">
                <a:latin typeface="Poppins"/>
                <a:ea typeface="Poppins"/>
                <a:cs typeface="Poppins"/>
                <a:sym typeface="Poppins"/>
              </a:rPr>
              <a:t>2020-2023 </a:t>
            </a:r>
            <a:endParaRPr sz="2090">
              <a:latin typeface="Poppins"/>
              <a:ea typeface="Poppins"/>
              <a:cs typeface="Poppins"/>
              <a:sym typeface="Poppins"/>
            </a:endParaRPr>
          </a:p>
        </p:txBody>
      </p:sp>
      <p:sp>
        <p:nvSpPr>
          <p:cNvPr id="192" name="Google Shape;192;g25bc6038ad3_2_106"/>
          <p:cNvSpPr txBox="1">
            <a:spLocks noGrp="1"/>
          </p:cNvSpPr>
          <p:nvPr>
            <p:ph type="body" idx="1"/>
          </p:nvPr>
        </p:nvSpPr>
        <p:spPr>
          <a:xfrm>
            <a:off x="603502" y="1174958"/>
            <a:ext cx="2478600" cy="717900"/>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lnSpc>
                <a:spcPct val="100000"/>
              </a:lnSpc>
              <a:spcBef>
                <a:spcPts val="0"/>
              </a:spcBef>
              <a:spcAft>
                <a:spcPts val="0"/>
              </a:spcAft>
              <a:buSzPct val="100000"/>
              <a:buNone/>
            </a:pPr>
            <a:endParaRPr/>
          </a:p>
          <a:p>
            <a:pPr marL="0" lvl="0" indent="0" algn="l" rtl="0">
              <a:lnSpc>
                <a:spcPct val="100000"/>
              </a:lnSpc>
              <a:spcBef>
                <a:spcPts val="1000"/>
              </a:spcBef>
              <a:spcAft>
                <a:spcPts val="0"/>
              </a:spcAft>
              <a:buSzPct val="100000"/>
              <a:buNone/>
            </a:pPr>
            <a:endParaRPr>
              <a:latin typeface="Poppins"/>
              <a:ea typeface="Poppins"/>
              <a:cs typeface="Poppins"/>
              <a:sym typeface="Poppins"/>
            </a:endParaRPr>
          </a:p>
          <a:p>
            <a:pPr marL="228600" lvl="0" indent="-122872" algn="l" rtl="0">
              <a:lnSpc>
                <a:spcPct val="100000"/>
              </a:lnSpc>
              <a:spcBef>
                <a:spcPts val="1000"/>
              </a:spcBef>
              <a:spcAft>
                <a:spcPts val="0"/>
              </a:spcAft>
              <a:buSzPct val="100000"/>
              <a:buNone/>
            </a:pPr>
            <a:endParaRPr/>
          </a:p>
        </p:txBody>
      </p:sp>
      <p:pic>
        <p:nvPicPr>
          <p:cNvPr id="193" name="Google Shape;193;g25bc6038ad3_2_106"/>
          <p:cNvPicPr preferRelativeResize="0"/>
          <p:nvPr/>
        </p:nvPicPr>
        <p:blipFill rotWithShape="1">
          <a:blip r:embed="rId3">
            <a:alphaModFix/>
          </a:blip>
          <a:srcRect l="23117" r="10735"/>
          <a:stretch/>
        </p:blipFill>
        <p:spPr>
          <a:xfrm>
            <a:off x="5650990" y="10"/>
            <a:ext cx="3493009" cy="6857990"/>
          </a:xfrm>
          <a:prstGeom prst="rect">
            <a:avLst/>
          </a:prstGeom>
          <a:noFill/>
          <a:ln>
            <a:noFill/>
          </a:ln>
        </p:spPr>
      </p:pic>
      <p:graphicFrame>
        <p:nvGraphicFramePr>
          <p:cNvPr id="194" name="Google Shape;194;g25bc6038ad3_2_106"/>
          <p:cNvGraphicFramePr/>
          <p:nvPr/>
        </p:nvGraphicFramePr>
        <p:xfrm>
          <a:off x="307546" y="2597950"/>
          <a:ext cx="5193825" cy="3824175"/>
        </p:xfrm>
        <a:graphic>
          <a:graphicData uri="http://schemas.openxmlformats.org/drawingml/2006/table">
            <a:tbl>
              <a:tblPr firstRow="1" bandRow="1">
                <a:noFill/>
                <a:tableStyleId>{92749739-B4AA-4D4F-AC6F-476289722A00}</a:tableStyleId>
              </a:tblPr>
              <a:tblGrid>
                <a:gridCol w="1418625">
                  <a:extLst>
                    <a:ext uri="{9D8B030D-6E8A-4147-A177-3AD203B41FA5}">
                      <a16:colId xmlns:a16="http://schemas.microsoft.com/office/drawing/2014/main" val="20000"/>
                    </a:ext>
                  </a:extLst>
                </a:gridCol>
                <a:gridCol w="1014650">
                  <a:extLst>
                    <a:ext uri="{9D8B030D-6E8A-4147-A177-3AD203B41FA5}">
                      <a16:colId xmlns:a16="http://schemas.microsoft.com/office/drawing/2014/main" val="20001"/>
                    </a:ext>
                  </a:extLst>
                </a:gridCol>
                <a:gridCol w="1081525">
                  <a:extLst>
                    <a:ext uri="{9D8B030D-6E8A-4147-A177-3AD203B41FA5}">
                      <a16:colId xmlns:a16="http://schemas.microsoft.com/office/drawing/2014/main" val="20002"/>
                    </a:ext>
                  </a:extLst>
                </a:gridCol>
                <a:gridCol w="1679025">
                  <a:extLst>
                    <a:ext uri="{9D8B030D-6E8A-4147-A177-3AD203B41FA5}">
                      <a16:colId xmlns:a16="http://schemas.microsoft.com/office/drawing/2014/main" val="20003"/>
                    </a:ext>
                  </a:extLst>
                </a:gridCol>
              </a:tblGrid>
              <a:tr h="768825">
                <a:tc>
                  <a:txBody>
                    <a:bodyPr/>
                    <a:lstStyle/>
                    <a:p>
                      <a:pPr marL="0" marR="0" lvl="0" indent="0" algn="r" rtl="0">
                        <a:spcBef>
                          <a:spcPts val="0"/>
                        </a:spcBef>
                        <a:spcAft>
                          <a:spcPts val="0"/>
                        </a:spcAft>
                        <a:buNone/>
                      </a:pPr>
                      <a:endParaRPr sz="1200" b="1" i="0" u="none" strike="noStrike" cap="none">
                        <a:solidFill>
                          <a:srgbClr val="000000"/>
                        </a:solidFill>
                        <a:latin typeface="Calibri"/>
                        <a:ea typeface="Calibri"/>
                        <a:cs typeface="Calibri"/>
                        <a:sym typeface="Calibri"/>
                      </a:endParaRPr>
                    </a:p>
                  </a:txBody>
                  <a:tcPr marL="9525" marR="9525" marT="9525" marB="45725" anchor="b"/>
                </a:tc>
                <a:tc>
                  <a:txBody>
                    <a:bodyPr/>
                    <a:lstStyle/>
                    <a:p>
                      <a:pPr marL="0" marR="0" lvl="0" indent="0" algn="r" rtl="0">
                        <a:spcBef>
                          <a:spcPts val="0"/>
                        </a:spcBef>
                        <a:spcAft>
                          <a:spcPts val="0"/>
                        </a:spcAft>
                        <a:buNone/>
                      </a:pPr>
                      <a:r>
                        <a:rPr lang="en-US" sz="2100" b="1" i="0" u="none" strike="noStrike" cap="none">
                          <a:solidFill>
                            <a:srgbClr val="000000"/>
                          </a:solidFill>
                          <a:latin typeface="Gill Sans"/>
                          <a:ea typeface="Gill Sans"/>
                          <a:cs typeface="Gill Sans"/>
                          <a:sym typeface="Gill Sans"/>
                        </a:rPr>
                        <a:t>Feb</a:t>
                      </a:r>
                      <a:r>
                        <a:rPr lang="en-US" sz="2100">
                          <a:solidFill>
                            <a:srgbClr val="000000"/>
                          </a:solidFill>
                          <a:latin typeface="Gill Sans"/>
                          <a:ea typeface="Gill Sans"/>
                          <a:cs typeface="Gill Sans"/>
                          <a:sym typeface="Gill Sans"/>
                        </a:rPr>
                        <a:t> </a:t>
                      </a:r>
                      <a:endParaRPr sz="2100">
                        <a:solidFill>
                          <a:srgbClr val="000000"/>
                        </a:solidFill>
                        <a:latin typeface="Gill Sans"/>
                        <a:ea typeface="Gill Sans"/>
                        <a:cs typeface="Gill Sans"/>
                        <a:sym typeface="Gill Sans"/>
                      </a:endParaRPr>
                    </a:p>
                    <a:p>
                      <a:pPr marL="0" marR="0" lvl="0" indent="0" algn="r" rtl="0">
                        <a:spcBef>
                          <a:spcPts val="0"/>
                        </a:spcBef>
                        <a:spcAft>
                          <a:spcPts val="0"/>
                        </a:spcAft>
                        <a:buNone/>
                      </a:pPr>
                      <a:r>
                        <a:rPr lang="en-US" sz="2100">
                          <a:solidFill>
                            <a:srgbClr val="000000"/>
                          </a:solidFill>
                          <a:latin typeface="Gill Sans"/>
                          <a:ea typeface="Gill Sans"/>
                          <a:cs typeface="Gill Sans"/>
                          <a:sym typeface="Gill Sans"/>
                        </a:rPr>
                        <a:t>20</a:t>
                      </a:r>
                      <a:r>
                        <a:rPr lang="en-US" sz="2100" b="1" i="0" u="none" strike="noStrike" cap="none">
                          <a:solidFill>
                            <a:srgbClr val="000000"/>
                          </a:solidFill>
                          <a:latin typeface="Gill Sans"/>
                          <a:ea typeface="Gill Sans"/>
                          <a:cs typeface="Gill Sans"/>
                          <a:sym typeface="Gill Sans"/>
                        </a:rPr>
                        <a:t>20</a:t>
                      </a:r>
                      <a:endParaRPr sz="1700"/>
                    </a:p>
                  </a:txBody>
                  <a:tcPr marL="9525" marR="9525" marT="9525" marB="45725" anchor="b"/>
                </a:tc>
                <a:tc>
                  <a:txBody>
                    <a:bodyPr/>
                    <a:lstStyle/>
                    <a:p>
                      <a:pPr marL="0" marR="0" lvl="0" indent="0" algn="r" rtl="0">
                        <a:spcBef>
                          <a:spcPts val="0"/>
                        </a:spcBef>
                        <a:spcAft>
                          <a:spcPts val="0"/>
                        </a:spcAft>
                        <a:buNone/>
                      </a:pPr>
                      <a:r>
                        <a:rPr lang="en-US" sz="2100" b="1" i="0" u="none" strike="noStrike" cap="none">
                          <a:solidFill>
                            <a:srgbClr val="000000"/>
                          </a:solidFill>
                          <a:latin typeface="Gill Sans"/>
                          <a:ea typeface="Gill Sans"/>
                          <a:cs typeface="Gill Sans"/>
                          <a:sym typeface="Gill Sans"/>
                        </a:rPr>
                        <a:t>April</a:t>
                      </a:r>
                      <a:r>
                        <a:rPr lang="en-US" sz="2100">
                          <a:solidFill>
                            <a:srgbClr val="000000"/>
                          </a:solidFill>
                          <a:latin typeface="Gill Sans"/>
                          <a:ea typeface="Gill Sans"/>
                          <a:cs typeface="Gill Sans"/>
                          <a:sym typeface="Gill Sans"/>
                        </a:rPr>
                        <a:t> 20</a:t>
                      </a:r>
                      <a:r>
                        <a:rPr lang="en-US" sz="2100" b="1" i="0" u="none" strike="noStrike" cap="none">
                          <a:solidFill>
                            <a:srgbClr val="000000"/>
                          </a:solidFill>
                          <a:latin typeface="Gill Sans"/>
                          <a:ea typeface="Gill Sans"/>
                          <a:cs typeface="Gill Sans"/>
                          <a:sym typeface="Gill Sans"/>
                        </a:rPr>
                        <a:t>23</a:t>
                      </a:r>
                      <a:endParaRPr sz="1700"/>
                    </a:p>
                  </a:txBody>
                  <a:tcPr marL="9525" marR="9525" marT="9525" marB="45725" anchor="b"/>
                </a:tc>
                <a:tc>
                  <a:txBody>
                    <a:bodyPr/>
                    <a:lstStyle/>
                    <a:p>
                      <a:pPr marL="0" marR="0" lvl="0" indent="0" algn="l" rtl="0">
                        <a:spcBef>
                          <a:spcPts val="0"/>
                        </a:spcBef>
                        <a:spcAft>
                          <a:spcPts val="0"/>
                        </a:spcAft>
                        <a:buNone/>
                      </a:pPr>
                      <a:r>
                        <a:rPr lang="en-US" sz="2100">
                          <a:solidFill>
                            <a:srgbClr val="000000"/>
                          </a:solidFill>
                          <a:latin typeface="Gill Sans"/>
                          <a:ea typeface="Gill Sans"/>
                          <a:cs typeface="Gill Sans"/>
                          <a:sym typeface="Gill Sans"/>
                        </a:rPr>
                        <a:t>  </a:t>
                      </a:r>
                      <a:r>
                        <a:rPr lang="en-US" sz="2100" b="1" i="0" u="none" strike="noStrike" cap="none">
                          <a:solidFill>
                            <a:srgbClr val="000000"/>
                          </a:solidFill>
                          <a:latin typeface="Gill Sans"/>
                          <a:ea typeface="Gill Sans"/>
                          <a:cs typeface="Gill Sans"/>
                          <a:sym typeface="Gill Sans"/>
                        </a:rPr>
                        <a:t>% </a:t>
                      </a:r>
                      <a:r>
                        <a:rPr lang="en-US" sz="2100">
                          <a:solidFill>
                            <a:srgbClr val="000000"/>
                          </a:solidFill>
                          <a:latin typeface="Gill Sans"/>
                          <a:ea typeface="Gill Sans"/>
                          <a:cs typeface="Gill Sans"/>
                          <a:sym typeface="Gill Sans"/>
                        </a:rPr>
                        <a:t>C</a:t>
                      </a:r>
                      <a:r>
                        <a:rPr lang="en-US" sz="2100" b="1" i="0" u="none" strike="noStrike" cap="none">
                          <a:solidFill>
                            <a:srgbClr val="000000"/>
                          </a:solidFill>
                          <a:latin typeface="Gill Sans"/>
                          <a:ea typeface="Gill Sans"/>
                          <a:cs typeface="Gill Sans"/>
                          <a:sym typeface="Gill Sans"/>
                        </a:rPr>
                        <a:t>hange</a:t>
                      </a:r>
                      <a:endParaRPr sz="1700"/>
                    </a:p>
                  </a:txBody>
                  <a:tcPr marL="9525" marR="9525" marT="9525" marB="45725" anchor="b"/>
                </a:tc>
                <a:extLst>
                  <a:ext uri="{0D108BD9-81ED-4DB2-BD59-A6C34878D82A}">
                    <a16:rowId xmlns:a16="http://schemas.microsoft.com/office/drawing/2014/main" val="10000"/>
                  </a:ext>
                </a:extLst>
              </a:tr>
              <a:tr h="2286525">
                <a:tc>
                  <a:txBody>
                    <a:bodyPr/>
                    <a:lstStyle/>
                    <a:p>
                      <a:pPr marL="0" marR="0" lvl="0" indent="0" algn="l" rtl="0">
                        <a:spcBef>
                          <a:spcPts val="0"/>
                        </a:spcBef>
                        <a:spcAft>
                          <a:spcPts val="0"/>
                        </a:spcAft>
                        <a:buNone/>
                      </a:pPr>
                      <a:r>
                        <a:rPr lang="en-US" sz="2200" u="none" strike="noStrike" cap="none"/>
                        <a:t>Children enrolled in </a:t>
                      </a:r>
                      <a:r>
                        <a:rPr lang="en-US" sz="2200"/>
                        <a:t>licensed child care (0-5)</a:t>
                      </a:r>
                      <a:endParaRPr sz="1800"/>
                    </a:p>
                  </a:txBody>
                  <a:tcPr marL="91450" marR="91450" marT="45725" marB="45725"/>
                </a:tc>
                <a:tc>
                  <a:txBody>
                    <a:bodyPr/>
                    <a:lstStyle/>
                    <a:p>
                      <a:pPr marL="0" marR="0" lvl="0" indent="0" algn="r" rtl="0">
                        <a:spcBef>
                          <a:spcPts val="0"/>
                        </a:spcBef>
                        <a:spcAft>
                          <a:spcPts val="0"/>
                        </a:spcAft>
                        <a:buNone/>
                      </a:pPr>
                      <a:r>
                        <a:rPr lang="en-US" sz="2600">
                          <a:solidFill>
                            <a:srgbClr val="000000"/>
                          </a:solidFill>
                          <a:latin typeface="Gill Sans"/>
                          <a:ea typeface="Gill Sans"/>
                          <a:cs typeface="Gill Sans"/>
                          <a:sym typeface="Gill Sans"/>
                        </a:rPr>
                        <a:t>4237</a:t>
                      </a:r>
                      <a:endParaRPr sz="2200"/>
                    </a:p>
                  </a:txBody>
                  <a:tcPr marL="9525" marR="9525" marT="9525" marB="45725" anchor="b"/>
                </a:tc>
                <a:tc>
                  <a:txBody>
                    <a:bodyPr/>
                    <a:lstStyle/>
                    <a:p>
                      <a:pPr marL="0" marR="0" lvl="0" indent="0" algn="r" rtl="0">
                        <a:spcBef>
                          <a:spcPts val="0"/>
                        </a:spcBef>
                        <a:spcAft>
                          <a:spcPts val="0"/>
                        </a:spcAft>
                        <a:buNone/>
                      </a:pPr>
                      <a:r>
                        <a:rPr lang="en-US" sz="2600">
                          <a:solidFill>
                            <a:srgbClr val="000000"/>
                          </a:solidFill>
                          <a:latin typeface="Gill Sans"/>
                          <a:ea typeface="Gill Sans"/>
                          <a:cs typeface="Gill Sans"/>
                          <a:sym typeface="Gill Sans"/>
                        </a:rPr>
                        <a:t>3598</a:t>
                      </a:r>
                      <a:endParaRPr sz="2200"/>
                    </a:p>
                  </a:txBody>
                  <a:tcPr marL="9525" marR="9525" marT="9525" marB="45725" anchor="b"/>
                </a:tc>
                <a:tc>
                  <a:txBody>
                    <a:bodyPr/>
                    <a:lstStyle/>
                    <a:p>
                      <a:pPr marL="0" marR="0" lvl="0" indent="0" algn="r" rtl="0">
                        <a:spcBef>
                          <a:spcPts val="0"/>
                        </a:spcBef>
                        <a:spcAft>
                          <a:spcPts val="0"/>
                        </a:spcAft>
                        <a:buNone/>
                      </a:pPr>
                      <a:r>
                        <a:rPr lang="en-US" sz="2700" b="0" i="0" u="none" strike="noStrike">
                          <a:solidFill>
                            <a:srgbClr val="000000"/>
                          </a:solidFill>
                          <a:latin typeface="Gill Sans"/>
                          <a:ea typeface="Gill Sans"/>
                          <a:cs typeface="Gill Sans"/>
                          <a:sym typeface="Gill Sans"/>
                        </a:rPr>
                        <a:t>1</a:t>
                      </a:r>
                      <a:r>
                        <a:rPr lang="en-US" sz="2700">
                          <a:solidFill>
                            <a:srgbClr val="000000"/>
                          </a:solidFill>
                          <a:latin typeface="Gill Sans"/>
                          <a:ea typeface="Gill Sans"/>
                          <a:cs typeface="Gill Sans"/>
                          <a:sym typeface="Gill Sans"/>
                        </a:rPr>
                        <a:t>5</a:t>
                      </a:r>
                      <a:r>
                        <a:rPr lang="en-US" sz="2700" b="0" i="0" u="none" strike="noStrike">
                          <a:solidFill>
                            <a:srgbClr val="000000"/>
                          </a:solidFill>
                          <a:latin typeface="Gill Sans"/>
                          <a:ea typeface="Gill Sans"/>
                          <a:cs typeface="Gill Sans"/>
                          <a:sym typeface="Gill Sans"/>
                        </a:rPr>
                        <a:t>%</a:t>
                      </a:r>
                      <a:r>
                        <a:rPr lang="en-US" sz="2700">
                          <a:solidFill>
                            <a:srgbClr val="000000"/>
                          </a:solidFill>
                          <a:latin typeface="Gill Sans"/>
                          <a:ea typeface="Gill Sans"/>
                          <a:cs typeface="Gill Sans"/>
                          <a:sym typeface="Gill Sans"/>
                        </a:rPr>
                        <a:t> loss </a:t>
                      </a:r>
                      <a:endParaRPr sz="2300"/>
                    </a:p>
                  </a:txBody>
                  <a:tcPr marL="9525" marR="9525" marT="9525" marB="45725" anchor="b"/>
                </a:tc>
                <a:extLst>
                  <a:ext uri="{0D108BD9-81ED-4DB2-BD59-A6C34878D82A}">
                    <a16:rowId xmlns:a16="http://schemas.microsoft.com/office/drawing/2014/main" val="10001"/>
                  </a:ext>
                </a:extLst>
              </a:tr>
              <a:tr h="76882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r" rtl="0">
                        <a:spcBef>
                          <a:spcPts val="0"/>
                        </a:spcBef>
                        <a:spcAft>
                          <a:spcPts val="0"/>
                        </a:spcAft>
                        <a:buNone/>
                      </a:pPr>
                      <a:endParaRPr sz="1800" b="0" i="0" u="none" strike="noStrike">
                        <a:solidFill>
                          <a:srgbClr val="000000"/>
                        </a:solidFill>
                        <a:latin typeface="Gill Sans"/>
                        <a:ea typeface="Gill Sans"/>
                        <a:cs typeface="Gill Sans"/>
                        <a:sym typeface="Gill Sans"/>
                      </a:endParaRPr>
                    </a:p>
                  </a:txBody>
                  <a:tcPr marL="9525" marR="9525" marT="9525" marB="45725" anchor="b"/>
                </a:tc>
                <a:tc>
                  <a:txBody>
                    <a:bodyPr/>
                    <a:lstStyle/>
                    <a:p>
                      <a:pPr marL="0" marR="0" lvl="0" indent="0" algn="r" rtl="0">
                        <a:spcBef>
                          <a:spcPts val="0"/>
                        </a:spcBef>
                        <a:spcAft>
                          <a:spcPts val="0"/>
                        </a:spcAft>
                        <a:buNone/>
                      </a:pPr>
                      <a:endParaRPr sz="1800" b="0" i="0" u="none" strike="noStrike">
                        <a:solidFill>
                          <a:srgbClr val="000000"/>
                        </a:solidFill>
                        <a:latin typeface="Gill Sans"/>
                        <a:ea typeface="Gill Sans"/>
                        <a:cs typeface="Gill Sans"/>
                        <a:sym typeface="Gill Sans"/>
                      </a:endParaRPr>
                    </a:p>
                  </a:txBody>
                  <a:tcPr marL="9525" marR="9525" marT="9525" marB="45725" anchor="b"/>
                </a:tc>
                <a:tc>
                  <a:txBody>
                    <a:bodyPr/>
                    <a:lstStyle/>
                    <a:p>
                      <a:pPr marL="0" marR="0" lvl="0" indent="0" algn="r" rtl="0">
                        <a:spcBef>
                          <a:spcPts val="0"/>
                        </a:spcBef>
                        <a:spcAft>
                          <a:spcPts val="0"/>
                        </a:spcAft>
                        <a:buNone/>
                      </a:pPr>
                      <a:r>
                        <a:rPr lang="en-US" sz="1800" b="0" i="0" u="none" strike="noStrike">
                          <a:solidFill>
                            <a:srgbClr val="000000"/>
                          </a:solidFill>
                          <a:latin typeface="Gill Sans"/>
                          <a:ea typeface="Gill Sans"/>
                          <a:cs typeface="Gill Sans"/>
                          <a:sym typeface="Gill Sans"/>
                        </a:rPr>
                        <a:t> </a:t>
                      </a:r>
                      <a:endParaRPr/>
                    </a:p>
                  </a:txBody>
                  <a:tcPr marL="9525" marR="9525" marT="9525" marB="45725" anchor="b"/>
                </a:tc>
                <a:extLst>
                  <a:ext uri="{0D108BD9-81ED-4DB2-BD59-A6C34878D82A}">
                    <a16:rowId xmlns:a16="http://schemas.microsoft.com/office/drawing/2014/main" val="10002"/>
                  </a:ext>
                </a:extLst>
              </a:tr>
            </a:tbl>
          </a:graphicData>
        </a:graphic>
      </p:graphicFrame>
      <p:pic>
        <p:nvPicPr>
          <p:cNvPr id="195" name="Google Shape;195;g25bc6038ad3_2_106"/>
          <p:cNvPicPr preferRelativeResize="0"/>
          <p:nvPr/>
        </p:nvPicPr>
        <p:blipFill rotWithShape="1">
          <a:blip r:embed="rId4">
            <a:alphaModFix/>
          </a:blip>
          <a:srcRect t="4007" b="4007"/>
          <a:stretch/>
        </p:blipFill>
        <p:spPr>
          <a:xfrm>
            <a:off x="5650991" y="10"/>
            <a:ext cx="3493009" cy="685799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200"/>
        <p:cNvGrpSpPr/>
        <p:nvPr/>
      </p:nvGrpSpPr>
      <p:grpSpPr>
        <a:xfrm>
          <a:off x="0" y="0"/>
          <a:ext cx="0" cy="0"/>
          <a:chOff x="0" y="0"/>
          <a:chExt cx="0" cy="0"/>
        </a:xfrm>
      </p:grpSpPr>
      <p:pic>
        <p:nvPicPr>
          <p:cNvPr id="201" name="Google Shape;201;g25bc6038ad3_2_115" descr="A map of Buncombe County showing location of child care centers and a variety of demographic and economic data"/>
          <p:cNvPicPr preferRelativeResize="0"/>
          <p:nvPr/>
        </p:nvPicPr>
        <p:blipFill rotWithShape="1">
          <a:blip r:embed="rId3">
            <a:alphaModFix/>
          </a:blip>
          <a:srcRect/>
          <a:stretch/>
        </p:blipFill>
        <p:spPr>
          <a:xfrm>
            <a:off x="-1" y="50194"/>
            <a:ext cx="9211921" cy="680780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206"/>
        <p:cNvGrpSpPr/>
        <p:nvPr/>
      </p:nvGrpSpPr>
      <p:grpSpPr>
        <a:xfrm>
          <a:off x="0" y="0"/>
          <a:ext cx="0" cy="0"/>
          <a:chOff x="0" y="0"/>
          <a:chExt cx="0" cy="0"/>
        </a:xfrm>
      </p:grpSpPr>
      <p:sp>
        <p:nvSpPr>
          <p:cNvPr id="207" name="Google Shape;207;g25bc6038ad3_2_120"/>
          <p:cNvSpPr/>
          <p:nvPr/>
        </p:nvSpPr>
        <p:spPr>
          <a:xfrm>
            <a:off x="0" y="0"/>
            <a:ext cx="9144000" cy="68580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08" name="Google Shape;208;g25bc6038ad3_2_120"/>
          <p:cNvSpPr/>
          <p:nvPr/>
        </p:nvSpPr>
        <p:spPr>
          <a:xfrm>
            <a:off x="604647" y="804672"/>
            <a:ext cx="7934706" cy="5248656"/>
          </a:xfrm>
          <a:prstGeom prst="rect">
            <a:avLst/>
          </a:prstGeom>
          <a:solidFill>
            <a:schemeClr val="lt1"/>
          </a:solidFill>
          <a:ln w="25400" cap="sq"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pic>
        <p:nvPicPr>
          <p:cNvPr id="209" name="Google Shape;209;g25bc6038ad3_2_120"/>
          <p:cNvPicPr preferRelativeResize="0"/>
          <p:nvPr/>
        </p:nvPicPr>
        <p:blipFill rotWithShape="1">
          <a:blip r:embed="rId3">
            <a:alphaModFix/>
          </a:blip>
          <a:srcRect/>
          <a:stretch/>
        </p:blipFill>
        <p:spPr>
          <a:xfrm>
            <a:off x="845946" y="1124712"/>
            <a:ext cx="7452107" cy="46085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214"/>
        <p:cNvGrpSpPr/>
        <p:nvPr/>
      </p:nvGrpSpPr>
      <p:grpSpPr>
        <a:xfrm>
          <a:off x="0" y="0"/>
          <a:ext cx="0" cy="0"/>
          <a:chOff x="0" y="0"/>
          <a:chExt cx="0" cy="0"/>
        </a:xfrm>
      </p:grpSpPr>
      <p:sp>
        <p:nvSpPr>
          <p:cNvPr id="215" name="Google Shape;215;g25bc6038ad3_2_127"/>
          <p:cNvSpPr txBox="1">
            <a:spLocks noGrp="1"/>
          </p:cNvSpPr>
          <p:nvPr>
            <p:ph type="title"/>
          </p:nvPr>
        </p:nvSpPr>
        <p:spPr>
          <a:xfrm>
            <a:off x="603504" y="978776"/>
            <a:ext cx="4443982" cy="1174991"/>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Autofit/>
          </a:bodyPr>
          <a:lstStyle/>
          <a:p>
            <a:pPr marL="0" lvl="0" indent="0" algn="ctr" rtl="0">
              <a:lnSpc>
                <a:spcPct val="90000"/>
              </a:lnSpc>
              <a:spcBef>
                <a:spcPts val="0"/>
              </a:spcBef>
              <a:spcAft>
                <a:spcPts val="0"/>
              </a:spcAft>
              <a:buClr>
                <a:srgbClr val="262626"/>
              </a:buClr>
              <a:buSzPts val="1900"/>
              <a:buFont typeface="Gill Sans"/>
              <a:buNone/>
            </a:pPr>
            <a:r>
              <a:rPr lang="en-US" sz="2200"/>
              <a:t>THE BUNCOMBE WORKFORCE – BY THE NUMBERS</a:t>
            </a:r>
            <a:endParaRPr sz="2900"/>
          </a:p>
        </p:txBody>
      </p:sp>
      <p:sp>
        <p:nvSpPr>
          <p:cNvPr id="216" name="Google Shape;216;g25bc6038ad3_2_127"/>
          <p:cNvSpPr txBox="1">
            <a:spLocks noGrp="1"/>
          </p:cNvSpPr>
          <p:nvPr>
            <p:ph type="body" idx="1"/>
          </p:nvPr>
        </p:nvSpPr>
        <p:spPr>
          <a:xfrm>
            <a:off x="306150" y="2447228"/>
            <a:ext cx="4620000" cy="4288200"/>
          </a:xfrm>
          <a:prstGeom prst="rect">
            <a:avLst/>
          </a:prstGeom>
          <a:noFill/>
          <a:ln>
            <a:noFill/>
          </a:ln>
        </p:spPr>
        <p:txBody>
          <a:bodyPr spcFirstLastPara="1" wrap="square" lIns="91425" tIns="45700" rIns="91425" bIns="45700" anchor="t" anchorCtr="0">
            <a:noAutofit/>
          </a:bodyPr>
          <a:lstStyle/>
          <a:p>
            <a:pPr marL="228600" lvl="0" indent="-114300" algn="l" rtl="0">
              <a:lnSpc>
                <a:spcPct val="90000"/>
              </a:lnSpc>
              <a:spcBef>
                <a:spcPts val="0"/>
              </a:spcBef>
              <a:spcAft>
                <a:spcPts val="0"/>
              </a:spcAft>
              <a:buClr>
                <a:schemeClr val="dk1"/>
              </a:buClr>
              <a:buSzPts val="1800"/>
              <a:buNone/>
            </a:pPr>
            <a:endParaRPr/>
          </a:p>
          <a:p>
            <a:pPr marL="228600" lvl="0" indent="-114300" algn="l" rtl="0">
              <a:lnSpc>
                <a:spcPct val="90000"/>
              </a:lnSpc>
              <a:spcBef>
                <a:spcPts val="1000"/>
              </a:spcBef>
              <a:spcAft>
                <a:spcPts val="0"/>
              </a:spcAft>
              <a:buClr>
                <a:schemeClr val="dk1"/>
              </a:buClr>
              <a:buSzPts val="1800"/>
              <a:buNone/>
            </a:pPr>
            <a:endParaRPr/>
          </a:p>
          <a:p>
            <a:pPr marL="228600" lvl="0" indent="-254000" algn="l" rtl="0">
              <a:lnSpc>
                <a:spcPct val="90000"/>
              </a:lnSpc>
              <a:spcBef>
                <a:spcPts val="1000"/>
              </a:spcBef>
              <a:spcAft>
                <a:spcPts val="0"/>
              </a:spcAft>
              <a:buClr>
                <a:schemeClr val="dk1"/>
              </a:buClr>
              <a:buSzPts val="2200"/>
              <a:buChar char="•"/>
            </a:pPr>
            <a:r>
              <a:rPr lang="en-US" sz="2200"/>
              <a:t>Number of teachers = 808</a:t>
            </a:r>
            <a:endParaRPr sz="2200"/>
          </a:p>
          <a:p>
            <a:pPr marL="228600" lvl="0" indent="-254000" algn="l" rtl="0">
              <a:lnSpc>
                <a:spcPct val="90000"/>
              </a:lnSpc>
              <a:spcBef>
                <a:spcPts val="1000"/>
              </a:spcBef>
              <a:spcAft>
                <a:spcPts val="0"/>
              </a:spcAft>
              <a:buClr>
                <a:schemeClr val="dk1"/>
              </a:buClr>
              <a:buSzPts val="2200"/>
              <a:buChar char="•"/>
            </a:pPr>
            <a:r>
              <a:rPr lang="en-US" sz="2200"/>
              <a:t>Number of administrators = 107</a:t>
            </a:r>
            <a:endParaRPr sz="2200"/>
          </a:p>
          <a:p>
            <a:pPr marL="228600" lvl="0" indent="-254000" algn="l" rtl="0">
              <a:lnSpc>
                <a:spcPct val="90000"/>
              </a:lnSpc>
              <a:spcBef>
                <a:spcPts val="1000"/>
              </a:spcBef>
              <a:spcAft>
                <a:spcPts val="0"/>
              </a:spcAft>
              <a:buClr>
                <a:schemeClr val="dk1"/>
              </a:buClr>
              <a:buSzPts val="2200"/>
              <a:buChar char="•"/>
            </a:pPr>
            <a:r>
              <a:rPr lang="en-US" sz="2200"/>
              <a:t>Number of support staff = 77</a:t>
            </a:r>
            <a:endParaRPr sz="2200"/>
          </a:p>
          <a:p>
            <a:pPr marL="228600" lvl="0" indent="-254000" algn="l" rtl="0">
              <a:lnSpc>
                <a:spcPct val="90000"/>
              </a:lnSpc>
              <a:spcBef>
                <a:spcPts val="1000"/>
              </a:spcBef>
              <a:spcAft>
                <a:spcPts val="0"/>
              </a:spcAft>
              <a:buClr>
                <a:schemeClr val="dk1"/>
              </a:buClr>
              <a:buSzPts val="2200"/>
              <a:buChar char="•"/>
            </a:pPr>
            <a:r>
              <a:rPr lang="en-US" sz="2200"/>
              <a:t>On average, the early care and education teaching staff made $13.37 per hour and directors made $24.00 per hour.</a:t>
            </a:r>
            <a:endParaRPr sz="2200"/>
          </a:p>
        </p:txBody>
      </p:sp>
      <p:pic>
        <p:nvPicPr>
          <p:cNvPr id="217" name="Google Shape;217;g25bc6038ad3_2_127"/>
          <p:cNvPicPr preferRelativeResize="0"/>
          <p:nvPr/>
        </p:nvPicPr>
        <p:blipFill rotWithShape="1">
          <a:blip r:embed="rId3">
            <a:alphaModFix/>
          </a:blip>
          <a:srcRect l="37915" r="28341" b="-1"/>
          <a:stretch/>
        </p:blipFill>
        <p:spPr>
          <a:xfrm>
            <a:off x="5650990" y="10"/>
            <a:ext cx="3493009" cy="6857990"/>
          </a:xfrm>
          <a:prstGeom prst="rect">
            <a:avLst/>
          </a:prstGeom>
          <a:noFill/>
          <a:ln>
            <a:noFill/>
          </a:ln>
        </p:spPr>
      </p:pic>
      <p:pic>
        <p:nvPicPr>
          <p:cNvPr id="218" name="Google Shape;218;g25bc6038ad3_2_127"/>
          <p:cNvPicPr preferRelativeResize="0"/>
          <p:nvPr/>
        </p:nvPicPr>
        <p:blipFill rotWithShape="1">
          <a:blip r:embed="rId4">
            <a:alphaModFix/>
          </a:blip>
          <a:srcRect l="18092" r="18093"/>
          <a:stretch/>
        </p:blipFill>
        <p:spPr>
          <a:xfrm>
            <a:off x="5650991" y="10"/>
            <a:ext cx="3493009" cy="685799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223"/>
        <p:cNvGrpSpPr/>
        <p:nvPr/>
      </p:nvGrpSpPr>
      <p:grpSpPr>
        <a:xfrm>
          <a:off x="0" y="0"/>
          <a:ext cx="0" cy="0"/>
          <a:chOff x="0" y="0"/>
          <a:chExt cx="0" cy="0"/>
        </a:xfrm>
      </p:grpSpPr>
      <p:sp>
        <p:nvSpPr>
          <p:cNvPr id="224" name="Google Shape;224;g25bc6038ad3_2_135"/>
          <p:cNvSpPr txBox="1">
            <a:spLocks noGrp="1"/>
          </p:cNvSpPr>
          <p:nvPr>
            <p:ph type="title"/>
          </p:nvPr>
        </p:nvSpPr>
        <p:spPr>
          <a:xfrm>
            <a:off x="4036355" y="964692"/>
            <a:ext cx="4421124" cy="118872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2600"/>
              <a:buFont typeface="Gill Sans"/>
              <a:buNone/>
            </a:pPr>
            <a:r>
              <a:rPr lang="en-US"/>
              <a:t>DCDEE STABILIZATION GRANTS</a:t>
            </a:r>
            <a:endParaRPr/>
          </a:p>
        </p:txBody>
      </p:sp>
      <p:sp>
        <p:nvSpPr>
          <p:cNvPr id="225" name="Google Shape;225;g25bc6038ad3_2_135"/>
          <p:cNvSpPr/>
          <p:nvPr/>
        </p:nvSpPr>
        <p:spPr>
          <a:xfrm>
            <a:off x="598736" y="964692"/>
            <a:ext cx="2990088" cy="4936558"/>
          </a:xfrm>
          <a:prstGeom prst="rect">
            <a:avLst/>
          </a:prstGeom>
          <a:noFill/>
          <a:ln w="31750" cap="sq"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26" name="Google Shape;226;g25bc6038ad3_2_135"/>
          <p:cNvSpPr/>
          <p:nvPr/>
        </p:nvSpPr>
        <p:spPr>
          <a:xfrm>
            <a:off x="722180" y="1128683"/>
            <a:ext cx="2743200" cy="460857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pic>
        <p:nvPicPr>
          <p:cNvPr id="227" name="Google Shape;227;g25bc6038ad3_2_135" descr="Money"/>
          <p:cNvPicPr preferRelativeResize="0"/>
          <p:nvPr/>
        </p:nvPicPr>
        <p:blipFill rotWithShape="1">
          <a:blip r:embed="rId3">
            <a:alphaModFix/>
          </a:blip>
          <a:srcRect/>
          <a:stretch/>
        </p:blipFill>
        <p:spPr>
          <a:xfrm>
            <a:off x="845624" y="2184815"/>
            <a:ext cx="2496312" cy="2496312"/>
          </a:xfrm>
          <a:prstGeom prst="rect">
            <a:avLst/>
          </a:prstGeom>
          <a:noFill/>
          <a:ln>
            <a:noFill/>
          </a:ln>
        </p:spPr>
      </p:pic>
      <p:sp>
        <p:nvSpPr>
          <p:cNvPr id="228" name="Google Shape;228;g25bc6038ad3_2_135"/>
          <p:cNvSpPr txBox="1">
            <a:spLocks noGrp="1"/>
          </p:cNvSpPr>
          <p:nvPr>
            <p:ph type="body" idx="1"/>
          </p:nvPr>
        </p:nvSpPr>
        <p:spPr>
          <a:xfrm>
            <a:off x="4035283" y="2638044"/>
            <a:ext cx="4472488" cy="326320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1700"/>
              <a:buChar char="•"/>
            </a:pPr>
            <a:r>
              <a:rPr lang="en-US" sz="1700"/>
              <a:t>Total Buncombe jobs impacted = 937</a:t>
            </a:r>
            <a:endParaRPr/>
          </a:p>
          <a:p>
            <a:pPr marL="228600" lvl="0" indent="-228600" algn="l" rtl="0">
              <a:lnSpc>
                <a:spcPct val="90000"/>
              </a:lnSpc>
              <a:spcBef>
                <a:spcPts val="1000"/>
              </a:spcBef>
              <a:spcAft>
                <a:spcPts val="0"/>
              </a:spcAft>
              <a:buSzPts val="1700"/>
              <a:buChar char="•"/>
            </a:pPr>
            <a:r>
              <a:rPr lang="en-US" sz="1700"/>
              <a:t>Total child care capacity impacted = 6,923</a:t>
            </a:r>
            <a:endParaRPr/>
          </a:p>
          <a:p>
            <a:pPr marL="0" lvl="0" indent="0" algn="l" rtl="0">
              <a:lnSpc>
                <a:spcPct val="90000"/>
              </a:lnSpc>
              <a:spcBef>
                <a:spcPts val="1000"/>
              </a:spcBef>
              <a:spcAft>
                <a:spcPts val="0"/>
              </a:spcAft>
              <a:buSzPts val="1700"/>
              <a:buNone/>
            </a:pPr>
            <a:endParaRPr sz="1700"/>
          </a:p>
          <a:p>
            <a:pPr marL="0" lvl="0" indent="0" algn="l" rtl="0">
              <a:lnSpc>
                <a:spcPct val="90000"/>
              </a:lnSpc>
              <a:spcBef>
                <a:spcPts val="1000"/>
              </a:spcBef>
              <a:spcAft>
                <a:spcPts val="0"/>
              </a:spcAft>
              <a:buSzPts val="1700"/>
              <a:buNone/>
            </a:pPr>
            <a:r>
              <a:rPr lang="en-US" sz="1700"/>
              <a:t>Buncombe dollars paid to date:</a:t>
            </a:r>
            <a:endParaRPr/>
          </a:p>
          <a:p>
            <a:pPr marL="0" lvl="0" indent="0" algn="l" rtl="0">
              <a:lnSpc>
                <a:spcPct val="90000"/>
              </a:lnSpc>
              <a:spcBef>
                <a:spcPts val="1000"/>
              </a:spcBef>
              <a:spcAft>
                <a:spcPts val="0"/>
              </a:spcAft>
              <a:buSzPts val="1700"/>
              <a:buNone/>
            </a:pPr>
            <a:r>
              <a:rPr lang="en-US" sz="1700"/>
              <a:t>All payments = $17,116,685</a:t>
            </a:r>
            <a:endParaRPr/>
          </a:p>
          <a:p>
            <a:pPr marL="0" lvl="0" indent="0" algn="l" rtl="0">
              <a:lnSpc>
                <a:spcPct val="90000"/>
              </a:lnSpc>
              <a:spcBef>
                <a:spcPts val="1000"/>
              </a:spcBef>
              <a:spcAft>
                <a:spcPts val="0"/>
              </a:spcAft>
              <a:buSzPts val="1700"/>
              <a:buNone/>
            </a:pPr>
            <a:r>
              <a:rPr lang="en-US" sz="1700"/>
              <a:t>Fixed cost payments = $10,335,286</a:t>
            </a:r>
            <a:endParaRPr/>
          </a:p>
          <a:p>
            <a:pPr marL="0" lvl="0" indent="0" algn="l" rtl="0">
              <a:lnSpc>
                <a:spcPct val="90000"/>
              </a:lnSpc>
              <a:spcBef>
                <a:spcPts val="1000"/>
              </a:spcBef>
              <a:spcAft>
                <a:spcPts val="0"/>
              </a:spcAft>
              <a:buSzPts val="1700"/>
              <a:buNone/>
            </a:pPr>
            <a:r>
              <a:rPr lang="en-US" sz="1700"/>
              <a:t>Compensation supports = $6,781,399</a:t>
            </a:r>
            <a:endParaRPr/>
          </a:p>
          <a:p>
            <a:pPr marL="0" lvl="0" indent="0" algn="l" rtl="0">
              <a:lnSpc>
                <a:spcPct val="90000"/>
              </a:lnSpc>
              <a:spcBef>
                <a:spcPts val="1000"/>
              </a:spcBef>
              <a:spcAft>
                <a:spcPts val="0"/>
              </a:spcAft>
              <a:buSzPts val="1700"/>
              <a:buNone/>
            </a:pPr>
            <a:r>
              <a:rPr lang="en-US" sz="1700"/>
              <a:t>Center payments = $16,685,436</a:t>
            </a:r>
            <a:endParaRPr/>
          </a:p>
          <a:p>
            <a:pPr marL="0" lvl="0" indent="0" algn="l" rtl="0">
              <a:lnSpc>
                <a:spcPct val="90000"/>
              </a:lnSpc>
              <a:spcBef>
                <a:spcPts val="1000"/>
              </a:spcBef>
              <a:spcAft>
                <a:spcPts val="0"/>
              </a:spcAft>
              <a:buSzPts val="1700"/>
              <a:buNone/>
            </a:pPr>
            <a:r>
              <a:rPr lang="en-US" sz="1700"/>
              <a:t>Home payments = $431,239</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25bc6038ad3_2_92"/>
          <p:cNvSpPr txBox="1">
            <a:spLocks noGrp="1"/>
          </p:cNvSpPr>
          <p:nvPr>
            <p:ph type="title"/>
          </p:nvPr>
        </p:nvSpPr>
        <p:spPr>
          <a:xfrm>
            <a:off x="489529" y="766504"/>
            <a:ext cx="2511660" cy="1661916"/>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1700"/>
              <a:buFont typeface="Poppins"/>
              <a:buNone/>
            </a:pPr>
            <a:r>
              <a:rPr lang="en-US" sz="1700">
                <a:latin typeface="Poppins"/>
                <a:ea typeface="Poppins"/>
                <a:cs typeface="Poppins"/>
                <a:sym typeface="Poppins"/>
              </a:rPr>
              <a:t>IMPACT: ECE WORKFORCE SHORTAGE</a:t>
            </a:r>
            <a:endParaRPr/>
          </a:p>
        </p:txBody>
      </p:sp>
      <p:sp>
        <p:nvSpPr>
          <p:cNvPr id="235" name="Google Shape;235;g25bc6038ad3_2_92"/>
          <p:cNvSpPr txBox="1">
            <a:spLocks noGrp="1"/>
          </p:cNvSpPr>
          <p:nvPr>
            <p:ph type="body" idx="1"/>
          </p:nvPr>
        </p:nvSpPr>
        <p:spPr>
          <a:xfrm>
            <a:off x="139700" y="2640701"/>
            <a:ext cx="3248400" cy="4053900"/>
          </a:xfrm>
          <a:prstGeom prst="rect">
            <a:avLst/>
          </a:prstGeom>
          <a:noFill/>
          <a:ln>
            <a:noFill/>
          </a:ln>
        </p:spPr>
        <p:txBody>
          <a:bodyPr spcFirstLastPara="1" wrap="square" lIns="91425" tIns="45700" rIns="91425" bIns="45700" anchor="t" anchorCtr="0">
            <a:normAutofit fontScale="55000" lnSpcReduction="20000"/>
          </a:bodyPr>
          <a:lstStyle/>
          <a:p>
            <a:pPr marL="228600" lvl="0" indent="-226479" algn="l" rtl="0">
              <a:lnSpc>
                <a:spcPct val="100000"/>
              </a:lnSpc>
              <a:spcBef>
                <a:spcPts val="0"/>
              </a:spcBef>
              <a:spcAft>
                <a:spcPts val="0"/>
              </a:spcAft>
              <a:buClr>
                <a:schemeClr val="dk1"/>
              </a:buClr>
              <a:buSzPct val="100000"/>
              <a:buFont typeface="Noto Sans Symbols"/>
              <a:buChar char="▪"/>
            </a:pPr>
            <a:r>
              <a:rPr lang="en-US" sz="2484">
                <a:latin typeface="Poppins"/>
                <a:ea typeface="Poppins"/>
                <a:cs typeface="Poppins"/>
                <a:sym typeface="Poppins"/>
              </a:rPr>
              <a:t>Families: Reduced slots due to staffing </a:t>
            </a:r>
            <a:endParaRPr sz="2884"/>
          </a:p>
          <a:p>
            <a:pPr marL="228600" lvl="0" indent="-226479" algn="l" rtl="0">
              <a:lnSpc>
                <a:spcPct val="100000"/>
              </a:lnSpc>
              <a:spcBef>
                <a:spcPts val="1000"/>
              </a:spcBef>
              <a:spcAft>
                <a:spcPts val="0"/>
              </a:spcAft>
              <a:buClr>
                <a:schemeClr val="dk1"/>
              </a:buClr>
              <a:buSzPct val="100000"/>
              <a:buFont typeface="Noto Sans Symbols"/>
              <a:buChar char="▪"/>
            </a:pPr>
            <a:r>
              <a:rPr lang="en-US" sz="2484">
                <a:latin typeface="Poppins"/>
                <a:ea typeface="Poppins"/>
                <a:cs typeface="Poppins"/>
                <a:sym typeface="Poppins"/>
              </a:rPr>
              <a:t>Families: Reduced child care hours available for families </a:t>
            </a:r>
            <a:endParaRPr sz="2884"/>
          </a:p>
          <a:p>
            <a:pPr marL="228600" lvl="0" indent="-226479" algn="l" rtl="0">
              <a:lnSpc>
                <a:spcPct val="100000"/>
              </a:lnSpc>
              <a:spcBef>
                <a:spcPts val="1000"/>
              </a:spcBef>
              <a:spcAft>
                <a:spcPts val="0"/>
              </a:spcAft>
              <a:buClr>
                <a:schemeClr val="dk1"/>
              </a:buClr>
              <a:buSzPct val="100000"/>
              <a:buFont typeface="Noto Sans Symbols"/>
              <a:buChar char="▪"/>
            </a:pPr>
            <a:r>
              <a:rPr lang="en-US" sz="2484">
                <a:latin typeface="Poppins"/>
                <a:ea typeface="Poppins"/>
                <a:cs typeface="Poppins"/>
                <a:sym typeface="Poppins"/>
              </a:rPr>
              <a:t>Families: Limited slots for families who use subsidy vouchers, may need to travel further. Fewer providers who can support children with developmental/behavioral needs</a:t>
            </a:r>
            <a:endParaRPr sz="2884"/>
          </a:p>
          <a:p>
            <a:pPr marL="228600" lvl="0" indent="-226479" algn="l" rtl="0">
              <a:lnSpc>
                <a:spcPct val="100000"/>
              </a:lnSpc>
              <a:spcBef>
                <a:spcPts val="1000"/>
              </a:spcBef>
              <a:spcAft>
                <a:spcPts val="0"/>
              </a:spcAft>
              <a:buClr>
                <a:schemeClr val="dk1"/>
              </a:buClr>
              <a:buSzPct val="100000"/>
              <a:buFont typeface="Noto Sans Symbols"/>
              <a:buChar char="▪"/>
            </a:pPr>
            <a:r>
              <a:rPr lang="en-US" sz="2484">
                <a:latin typeface="Poppins"/>
                <a:ea typeface="Poppins"/>
                <a:cs typeface="Poppins"/>
                <a:sym typeface="Poppins"/>
              </a:rPr>
              <a:t>Staff: Increased teacher and administrator burnout</a:t>
            </a:r>
            <a:endParaRPr sz="2884"/>
          </a:p>
          <a:p>
            <a:pPr marL="228600" lvl="0" indent="-226479" algn="l" rtl="0">
              <a:lnSpc>
                <a:spcPct val="100000"/>
              </a:lnSpc>
              <a:spcBef>
                <a:spcPts val="1000"/>
              </a:spcBef>
              <a:spcAft>
                <a:spcPts val="0"/>
              </a:spcAft>
              <a:buClr>
                <a:schemeClr val="dk1"/>
              </a:buClr>
              <a:buSzPct val="100000"/>
              <a:buFont typeface="Noto Sans Symbols"/>
              <a:buChar char="▪"/>
            </a:pPr>
            <a:r>
              <a:rPr lang="en-US" sz="2484">
                <a:latin typeface="Poppins"/>
                <a:ea typeface="Poppins"/>
                <a:cs typeface="Poppins"/>
                <a:sym typeface="Poppins"/>
              </a:rPr>
              <a:t>Staff: less support available, less time out of the classroom for planning/time off,  less attention to proactive mental health supports</a:t>
            </a:r>
            <a:endParaRPr sz="2484">
              <a:latin typeface="Poppins"/>
              <a:ea typeface="Poppins"/>
              <a:cs typeface="Poppins"/>
              <a:sym typeface="Poppins"/>
            </a:endParaRPr>
          </a:p>
          <a:p>
            <a:pPr marL="0" lvl="0" indent="0" algn="l" rtl="0">
              <a:spcBef>
                <a:spcPts val="1000"/>
              </a:spcBef>
              <a:spcAft>
                <a:spcPts val="0"/>
              </a:spcAft>
              <a:buNone/>
            </a:pPr>
            <a:endParaRPr sz="1400"/>
          </a:p>
          <a:p>
            <a:pPr marL="228600" lvl="0" indent="-139700" algn="l" rtl="0">
              <a:lnSpc>
                <a:spcPct val="100000"/>
              </a:lnSpc>
              <a:spcBef>
                <a:spcPts val="1000"/>
              </a:spcBef>
              <a:spcAft>
                <a:spcPts val="0"/>
              </a:spcAft>
              <a:buSzPct val="100000"/>
              <a:buNone/>
            </a:pPr>
            <a:endParaRPr sz="1400"/>
          </a:p>
        </p:txBody>
      </p:sp>
      <p:pic>
        <p:nvPicPr>
          <p:cNvPr id="236" name="Google Shape;236;g25bc6038ad3_2_92"/>
          <p:cNvPicPr preferRelativeResize="0"/>
          <p:nvPr/>
        </p:nvPicPr>
        <p:blipFill rotWithShape="1">
          <a:blip r:embed="rId3">
            <a:alphaModFix/>
          </a:blip>
          <a:srcRect l="25777" r="19404"/>
          <a:stretch/>
        </p:blipFill>
        <p:spPr>
          <a:xfrm>
            <a:off x="3490722" y="10"/>
            <a:ext cx="5653278" cy="6857990"/>
          </a:xfrm>
          <a:prstGeom prst="rect">
            <a:avLst/>
          </a:prstGeom>
          <a:noFill/>
          <a:ln>
            <a:noFill/>
          </a:ln>
        </p:spPr>
      </p:pic>
    </p:spTree>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4C61878930354AA60D80EAE4C1A7AE" ma:contentTypeVersion="14" ma:contentTypeDescription="Create a new document." ma:contentTypeScope="" ma:versionID="aaf4ff4496a2019b792b01b0aa07923f">
  <xsd:schema xmlns:xsd="http://www.w3.org/2001/XMLSchema" xmlns:xs="http://www.w3.org/2001/XMLSchema" xmlns:p="http://schemas.microsoft.com/office/2006/metadata/properties" xmlns:ns2="e4a3c355-1d8c-47df-9638-d490a6370467" xmlns:ns3="cafbeb0b-07d2-4b4e-9a20-c861557ab230" targetNamespace="http://schemas.microsoft.com/office/2006/metadata/properties" ma:root="true" ma:fieldsID="e9aacf6c752c5d3c3535045a0c25503d" ns2:_="" ns3:_="">
    <xsd:import namespace="e4a3c355-1d8c-47df-9638-d490a6370467"/>
    <xsd:import namespace="cafbeb0b-07d2-4b4e-9a20-c861557ab23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a3c355-1d8c-47df-9638-d490a63704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ca6aeba-1d2c-45bc-9e3a-55fc3c9067b9"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fbeb0b-07d2-4b4e-9a20-c861557ab23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54d51d6-c99c-4ac4-8f83-0063fd562dcc}" ma:internalName="TaxCatchAll" ma:showField="CatchAllData" ma:web="cafbeb0b-07d2-4b4e-9a20-c861557ab230">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4a3c355-1d8c-47df-9638-d490a6370467">
      <Terms xmlns="http://schemas.microsoft.com/office/infopath/2007/PartnerControls"/>
    </lcf76f155ced4ddcb4097134ff3c332f>
    <TaxCatchAll xmlns="cafbeb0b-07d2-4b4e-9a20-c861557ab230" xsi:nil="true"/>
  </documentManagement>
</p:properties>
</file>

<file path=customXml/itemProps1.xml><?xml version="1.0" encoding="utf-8"?>
<ds:datastoreItem xmlns:ds="http://schemas.openxmlformats.org/officeDocument/2006/customXml" ds:itemID="{3213D5B0-DC83-41C6-8922-DA85E0FD9BCA}"/>
</file>

<file path=customXml/itemProps2.xml><?xml version="1.0" encoding="utf-8"?>
<ds:datastoreItem xmlns:ds="http://schemas.openxmlformats.org/officeDocument/2006/customXml" ds:itemID="{1118A504-E4F0-47B2-B239-226DDCE6A0D5}"/>
</file>

<file path=customXml/itemProps3.xml><?xml version="1.0" encoding="utf-8"?>
<ds:datastoreItem xmlns:ds="http://schemas.openxmlformats.org/officeDocument/2006/customXml" ds:itemID="{0EE3A3E0-19A1-43A3-B907-7E5659CD01FB}"/>
</file>

<file path=docProps/app.xml><?xml version="1.0" encoding="utf-8"?>
<Properties xmlns="http://schemas.openxmlformats.org/officeDocument/2006/extended-properties" xmlns:vt="http://schemas.openxmlformats.org/officeDocument/2006/docPropsVTypes">
  <TotalTime>1</TotalTime>
  <Words>814</Words>
  <Application>Microsoft Office PowerPoint</Application>
  <PresentationFormat>On-screen Show (4:3)</PresentationFormat>
  <Paragraphs>83</Paragraphs>
  <Slides>10</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Gill Sans</vt:lpstr>
      <vt:lpstr>Calibri</vt:lpstr>
      <vt:lpstr>arial</vt:lpstr>
      <vt:lpstr>Poppins</vt:lpstr>
      <vt:lpstr>Noto Sans Symbols</vt:lpstr>
      <vt:lpstr>arial</vt:lpstr>
      <vt:lpstr>Parcel</vt:lpstr>
      <vt:lpstr>Parcel</vt:lpstr>
      <vt:lpstr>CHILD CARE WORKFORCE: SETTING THE STAGE IN BUNCOMBE COUNTY JULY 2023</vt:lpstr>
      <vt:lpstr>FACTORS : ECE WORKFORCE SHORTAGE</vt:lpstr>
      <vt:lpstr>PowerPoint Presentation</vt:lpstr>
      <vt:lpstr>Buncombe Child Care Slots: Enrollment Changes  2020-2023 </vt:lpstr>
      <vt:lpstr>PowerPoint Presentation</vt:lpstr>
      <vt:lpstr>PowerPoint Presentation</vt:lpstr>
      <vt:lpstr>THE BUNCOMBE WORKFORCE – BY THE NUMBERS</vt:lpstr>
      <vt:lpstr>DCDEE STABILIZATION GRANTS</vt:lpstr>
      <vt:lpstr>IMPACT: ECE WORKFORCE SHORTAGE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CARE WORKFORCE: SETTING THE STAGE IN BUNCOMBE COUNTY JULY 2023</dc:title>
  <dc:creator>Caroline Rodier</dc:creator>
  <cp:lastModifiedBy>Angelyn Johnson</cp:lastModifiedBy>
  <cp:revision>1</cp:revision>
  <dcterms:created xsi:type="dcterms:W3CDTF">2021-01-15T20:54:26Z</dcterms:created>
  <dcterms:modified xsi:type="dcterms:W3CDTF">2023-07-26T18:03:09Z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0x010100524C61878930354AA60D80EAE4C1A7AE</vt:lpwstr>
  </property>
  <property fmtid="{D5CDD505-2E9C-101B-9397-08002B2CF9AE}" pid="3" name="MediaServiceImageTags">
    <vt:lpwstr/>
  </property>
</Properties>
</file>